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80" r:id="rId6"/>
    <p:sldId id="259" r:id="rId7"/>
    <p:sldId id="261" r:id="rId8"/>
    <p:sldId id="276" r:id="rId9"/>
    <p:sldId id="262" r:id="rId10"/>
    <p:sldId id="263" r:id="rId11"/>
    <p:sldId id="264" r:id="rId12"/>
    <p:sldId id="277" r:id="rId13"/>
    <p:sldId id="265" r:id="rId14"/>
    <p:sldId id="266" r:id="rId15"/>
    <p:sldId id="267" r:id="rId16"/>
    <p:sldId id="268" r:id="rId17"/>
    <p:sldId id="269" r:id="rId18"/>
    <p:sldId id="270" r:id="rId19"/>
    <p:sldId id="278" r:id="rId20"/>
    <p:sldId id="271" r:id="rId21"/>
    <p:sldId id="272" r:id="rId22"/>
    <p:sldId id="273" r:id="rId23"/>
    <p:sldId id="274" r:id="rId24"/>
    <p:sldId id="275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8401-68BC-4710-A208-0E7C0C3C4F6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D86EB79-B3EE-4A7E-83BA-25CB05FC8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0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8401-68BC-4710-A208-0E7C0C3C4F6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D86EB79-B3EE-4A7E-83BA-25CB05FC8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44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8401-68BC-4710-A208-0E7C0C3C4F6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D86EB79-B3EE-4A7E-83BA-25CB05FC847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425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8401-68BC-4710-A208-0E7C0C3C4F6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D86EB79-B3EE-4A7E-83BA-25CB05FC8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0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8401-68BC-4710-A208-0E7C0C3C4F6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D86EB79-B3EE-4A7E-83BA-25CB05FC847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5667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8401-68BC-4710-A208-0E7C0C3C4F6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D86EB79-B3EE-4A7E-83BA-25CB05FC8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64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8401-68BC-4710-A208-0E7C0C3C4F6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B79-B3EE-4A7E-83BA-25CB05FC8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8401-68BC-4710-A208-0E7C0C3C4F6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B79-B3EE-4A7E-83BA-25CB05FC8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57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8401-68BC-4710-A208-0E7C0C3C4F6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B79-B3EE-4A7E-83BA-25CB05FC8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2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8401-68BC-4710-A208-0E7C0C3C4F6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D86EB79-B3EE-4A7E-83BA-25CB05FC8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12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8401-68BC-4710-A208-0E7C0C3C4F6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D86EB79-B3EE-4A7E-83BA-25CB05FC8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2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8401-68BC-4710-A208-0E7C0C3C4F6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D86EB79-B3EE-4A7E-83BA-25CB05FC8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20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8401-68BC-4710-A208-0E7C0C3C4F6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B79-B3EE-4A7E-83BA-25CB05FC8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7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8401-68BC-4710-A208-0E7C0C3C4F6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B79-B3EE-4A7E-83BA-25CB05FC8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63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8401-68BC-4710-A208-0E7C0C3C4F6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B79-B3EE-4A7E-83BA-25CB05FC8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1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8401-68BC-4710-A208-0E7C0C3C4F6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D86EB79-B3EE-4A7E-83BA-25CB05FC8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21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88401-68BC-4710-A208-0E7C0C3C4F6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D86EB79-B3EE-4A7E-83BA-25CB05FC8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8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5670" y="2427514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Program </a:t>
            </a:r>
            <a:r>
              <a:rPr lang="en-US" sz="7200" dirty="0" err="1" smtClean="0"/>
              <a:t>Soal-Soal</a:t>
            </a:r>
            <a:r>
              <a:rPr lang="en-US" sz="7200" dirty="0" smtClean="0"/>
              <a:t> UAS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5670" y="4690293"/>
            <a:ext cx="8915399" cy="1126283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Firnanda</a:t>
            </a:r>
            <a:r>
              <a:rPr lang="en-US" sz="2800" dirty="0" smtClean="0"/>
              <a:t> </a:t>
            </a:r>
            <a:r>
              <a:rPr lang="en-US" sz="2800" dirty="0" err="1" smtClean="0"/>
              <a:t>Pristiana</a:t>
            </a:r>
            <a:r>
              <a:rPr lang="en-US" sz="2800" dirty="0" smtClean="0"/>
              <a:t> </a:t>
            </a:r>
            <a:r>
              <a:rPr lang="en-US" sz="2800" dirty="0" err="1" smtClean="0"/>
              <a:t>Nurmaida</a:t>
            </a:r>
            <a:r>
              <a:rPr lang="en-US" sz="2800" dirty="0" smtClean="0"/>
              <a:t> - 1122800004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7785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8881" y="143327"/>
            <a:ext cx="8911687" cy="1280890"/>
          </a:xfrm>
        </p:spPr>
        <p:txBody>
          <a:bodyPr>
            <a:normAutofit/>
          </a:bodyPr>
          <a:lstStyle/>
          <a:p>
            <a:r>
              <a:rPr lang="en-US" sz="2900" dirty="0" smtClean="0"/>
              <a:t>Program </a:t>
            </a:r>
            <a:r>
              <a:rPr lang="en-US" sz="2900" dirty="0" err="1" smtClean="0"/>
              <a:t>Nomor</a:t>
            </a:r>
            <a:r>
              <a:rPr lang="en-US" sz="2900" dirty="0" smtClean="0"/>
              <a:t> 2 (Filter Bank)</a:t>
            </a:r>
            <a:endParaRPr lang="en-US" sz="2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8881" y="783772"/>
            <a:ext cx="8915400" cy="3777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import cv2</a:t>
            </a:r>
          </a:p>
          <a:p>
            <a:pPr marL="0" indent="0">
              <a:buNone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 err="1"/>
              <a:t>def</a:t>
            </a:r>
            <a:r>
              <a:rPr lang="en-US" sz="1200" dirty="0"/>
              <a:t> </a:t>
            </a:r>
            <a:r>
              <a:rPr lang="en-US" sz="1200" dirty="0" err="1"/>
              <a:t>create_sobel_filters</a:t>
            </a:r>
            <a:r>
              <a:rPr lang="en-US" sz="1200" dirty="0"/>
              <a:t>():</a:t>
            </a:r>
          </a:p>
          <a:p>
            <a:pPr marL="0" indent="0">
              <a:buNone/>
            </a:pPr>
            <a:r>
              <a:rPr lang="en-US" sz="1200" dirty="0"/>
              <a:t>    </a:t>
            </a:r>
            <a:r>
              <a:rPr lang="en-US" sz="1200" dirty="0" err="1"/>
              <a:t>sobel_x</a:t>
            </a:r>
            <a:r>
              <a:rPr lang="en-US" sz="1200" dirty="0"/>
              <a:t> = </a:t>
            </a:r>
            <a:r>
              <a:rPr lang="en-US" sz="1200" dirty="0" err="1"/>
              <a:t>np.array</a:t>
            </a:r>
            <a:r>
              <a:rPr lang="en-US" sz="1200" dirty="0"/>
              <a:t>([[-1, 0, 1],</a:t>
            </a:r>
          </a:p>
          <a:p>
            <a:pPr marL="0" indent="0">
              <a:buNone/>
            </a:pPr>
            <a:r>
              <a:rPr lang="en-US" sz="1200" dirty="0"/>
              <a:t>                        [-2, 0, 2],</a:t>
            </a:r>
          </a:p>
          <a:p>
            <a:pPr marL="0" indent="0">
              <a:buNone/>
            </a:pPr>
            <a:r>
              <a:rPr lang="en-US" sz="1200" dirty="0"/>
              <a:t>                        [-1, 0, 1]])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    </a:t>
            </a:r>
            <a:r>
              <a:rPr lang="en-US" sz="1200" dirty="0" err="1"/>
              <a:t>sobel_y</a:t>
            </a:r>
            <a:r>
              <a:rPr lang="en-US" sz="1200" dirty="0"/>
              <a:t> = </a:t>
            </a:r>
            <a:r>
              <a:rPr lang="en-US" sz="1200" dirty="0" err="1"/>
              <a:t>np.array</a:t>
            </a:r>
            <a:r>
              <a:rPr lang="en-US" sz="1200" dirty="0"/>
              <a:t>([[-1, -2, -1],</a:t>
            </a:r>
          </a:p>
          <a:p>
            <a:pPr marL="0" indent="0">
              <a:buNone/>
            </a:pPr>
            <a:r>
              <a:rPr lang="en-US" sz="1200" dirty="0"/>
              <a:t>                        [0, 0, 0],</a:t>
            </a:r>
          </a:p>
          <a:p>
            <a:pPr marL="0" indent="0">
              <a:buNone/>
            </a:pPr>
            <a:r>
              <a:rPr lang="en-US" sz="1200" dirty="0"/>
              <a:t>                        [1, 2, 1]])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    return </a:t>
            </a:r>
            <a:r>
              <a:rPr lang="en-US" sz="1200" dirty="0" err="1"/>
              <a:t>sobel_x</a:t>
            </a:r>
            <a:r>
              <a:rPr lang="en-US" sz="1200" dirty="0"/>
              <a:t>, </a:t>
            </a:r>
            <a:r>
              <a:rPr lang="en-US" sz="1200" dirty="0" err="1"/>
              <a:t>sobel_y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 err="1"/>
              <a:t>def</a:t>
            </a:r>
            <a:r>
              <a:rPr lang="en-US" sz="1200" dirty="0"/>
              <a:t> </a:t>
            </a:r>
            <a:r>
              <a:rPr lang="en-US" sz="1200" dirty="0" err="1"/>
              <a:t>create_gaussian_filter</a:t>
            </a:r>
            <a:r>
              <a:rPr lang="en-US" sz="1200" dirty="0"/>
              <a:t>(size, sigma=1):</a:t>
            </a:r>
          </a:p>
          <a:p>
            <a:pPr marL="0" indent="0">
              <a:buNone/>
            </a:pPr>
            <a:r>
              <a:rPr lang="en-US" sz="1200" dirty="0"/>
              <a:t>    </a:t>
            </a:r>
            <a:r>
              <a:rPr lang="en-US" sz="1200" dirty="0" err="1"/>
              <a:t>filter_size</a:t>
            </a:r>
            <a:r>
              <a:rPr lang="en-US" sz="1200" dirty="0"/>
              <a:t> = size // 2</a:t>
            </a:r>
          </a:p>
          <a:p>
            <a:pPr marL="0" indent="0">
              <a:buNone/>
            </a:pPr>
            <a:r>
              <a:rPr lang="en-US" sz="1200" dirty="0"/>
              <a:t>    </a:t>
            </a:r>
            <a:r>
              <a:rPr lang="en-US" sz="1200" dirty="0" err="1"/>
              <a:t>gaussian_filter</a:t>
            </a:r>
            <a:r>
              <a:rPr lang="en-US" sz="1200" dirty="0"/>
              <a:t> = </a:t>
            </a:r>
            <a:r>
              <a:rPr lang="en-US" sz="1200" dirty="0" err="1"/>
              <a:t>np.zeros</a:t>
            </a:r>
            <a:r>
              <a:rPr lang="en-US" sz="1200" dirty="0"/>
              <a:t>((size, size), </a:t>
            </a:r>
            <a:r>
              <a:rPr lang="en-US" sz="1200" dirty="0" err="1"/>
              <a:t>dtype</a:t>
            </a:r>
            <a:r>
              <a:rPr lang="en-US" sz="1200" dirty="0"/>
              <a:t>=np.float32)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2543590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261" y="319040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 for x in range(-</a:t>
            </a:r>
            <a:r>
              <a:rPr lang="en-US" sz="1200" dirty="0" err="1"/>
              <a:t>filter_size</a:t>
            </a:r>
            <a:r>
              <a:rPr lang="en-US" sz="1200" dirty="0"/>
              <a:t>, </a:t>
            </a:r>
            <a:r>
              <a:rPr lang="en-US" sz="1200" dirty="0" err="1"/>
              <a:t>filter_size</a:t>
            </a:r>
            <a:r>
              <a:rPr lang="en-US" sz="1200" dirty="0"/>
              <a:t> + 1):</a:t>
            </a:r>
          </a:p>
          <a:p>
            <a:pPr marL="0" indent="0">
              <a:buNone/>
            </a:pPr>
            <a:r>
              <a:rPr lang="en-US" sz="1200" dirty="0"/>
              <a:t>        for y in range(-</a:t>
            </a:r>
            <a:r>
              <a:rPr lang="en-US" sz="1200" dirty="0" err="1"/>
              <a:t>filter_size</a:t>
            </a:r>
            <a:r>
              <a:rPr lang="en-US" sz="1200" dirty="0"/>
              <a:t>, </a:t>
            </a:r>
            <a:r>
              <a:rPr lang="en-US" sz="1200" dirty="0" err="1"/>
              <a:t>filter_size</a:t>
            </a:r>
            <a:r>
              <a:rPr lang="en-US" sz="1200" dirty="0"/>
              <a:t> + 1):</a:t>
            </a:r>
          </a:p>
          <a:p>
            <a:pPr marL="0" indent="0">
              <a:buNone/>
            </a:pPr>
            <a:r>
              <a:rPr lang="en-US" sz="1200" dirty="0"/>
              <a:t>            </a:t>
            </a:r>
            <a:r>
              <a:rPr lang="en-US" sz="1200" dirty="0" err="1"/>
              <a:t>gaussian_filter</a:t>
            </a:r>
            <a:r>
              <a:rPr lang="en-US" sz="1200" dirty="0"/>
              <a:t>[x + </a:t>
            </a:r>
            <a:r>
              <a:rPr lang="en-US" sz="1200" dirty="0" err="1"/>
              <a:t>filter_size</a:t>
            </a:r>
            <a:r>
              <a:rPr lang="en-US" sz="1200" dirty="0"/>
              <a:t>, y + </a:t>
            </a:r>
            <a:r>
              <a:rPr lang="en-US" sz="1200" dirty="0" err="1"/>
              <a:t>filter_size</a:t>
            </a:r>
            <a:r>
              <a:rPr lang="en-US" sz="1200" dirty="0"/>
              <a:t>] = (1 / (2 * </a:t>
            </a:r>
            <a:r>
              <a:rPr lang="en-US" sz="1200" dirty="0" err="1"/>
              <a:t>np.pi</a:t>
            </a:r>
            <a:r>
              <a:rPr lang="en-US" sz="1200" dirty="0"/>
              <a:t> * sigma**2)) * \</a:t>
            </a:r>
          </a:p>
          <a:p>
            <a:pPr marL="0" indent="0">
              <a:buNone/>
            </a:pPr>
            <a:r>
              <a:rPr lang="en-US" sz="1200" dirty="0"/>
              <a:t>                                                                </a:t>
            </a:r>
            <a:r>
              <a:rPr lang="en-US" sz="1200" dirty="0" err="1"/>
              <a:t>np.exp</a:t>
            </a:r>
            <a:r>
              <a:rPr lang="en-US" sz="1200" dirty="0"/>
              <a:t>(-(x**2 + y**2) / (2 * sigma**2))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    return </a:t>
            </a:r>
            <a:r>
              <a:rPr lang="en-US" sz="1200" dirty="0" err="1"/>
              <a:t>gaussian_filter</a:t>
            </a:r>
            <a:r>
              <a:rPr lang="en-US" sz="1200" dirty="0"/>
              <a:t> / </a:t>
            </a:r>
            <a:r>
              <a:rPr lang="en-US" sz="1200" dirty="0" err="1"/>
              <a:t>np.sum</a:t>
            </a:r>
            <a:r>
              <a:rPr lang="en-US" sz="1200" dirty="0"/>
              <a:t>(</a:t>
            </a:r>
            <a:r>
              <a:rPr lang="en-US" sz="1200" dirty="0" err="1"/>
              <a:t>gaussian_filter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 err="1" smtClean="0"/>
              <a:t>def</a:t>
            </a:r>
            <a:r>
              <a:rPr lang="en-US" sz="1200" dirty="0" smtClean="0"/>
              <a:t> </a:t>
            </a:r>
            <a:r>
              <a:rPr lang="en-US" sz="1200" dirty="0" err="1"/>
              <a:t>apply_filters</a:t>
            </a:r>
            <a:r>
              <a:rPr lang="en-US" sz="1200" dirty="0"/>
              <a:t>(image, filters):</a:t>
            </a:r>
          </a:p>
          <a:p>
            <a:pPr marL="0" indent="0">
              <a:buNone/>
            </a:pPr>
            <a:r>
              <a:rPr lang="en-US" sz="1200" dirty="0"/>
              <a:t>    </a:t>
            </a:r>
            <a:r>
              <a:rPr lang="en-US" sz="1200" dirty="0" err="1"/>
              <a:t>filtered_images</a:t>
            </a:r>
            <a:r>
              <a:rPr lang="en-US" sz="1200" dirty="0"/>
              <a:t> = []</a:t>
            </a:r>
          </a:p>
          <a:p>
            <a:pPr marL="0" indent="0">
              <a:buNone/>
            </a:pPr>
            <a:r>
              <a:rPr lang="en-US" sz="1200" dirty="0"/>
              <a:t>    for filter_ in filters:</a:t>
            </a:r>
          </a:p>
          <a:p>
            <a:pPr marL="0" indent="0">
              <a:buNone/>
            </a:pPr>
            <a:r>
              <a:rPr lang="en-US" sz="1200" dirty="0"/>
              <a:t>        filtered = cv2.filter2D(image, -1, filter_)</a:t>
            </a:r>
          </a:p>
          <a:p>
            <a:pPr marL="0" indent="0">
              <a:buNone/>
            </a:pPr>
            <a:r>
              <a:rPr lang="en-US" sz="1200" dirty="0"/>
              <a:t>        </a:t>
            </a:r>
            <a:r>
              <a:rPr lang="en-US" sz="1200" dirty="0" err="1"/>
              <a:t>filtered_images.append</a:t>
            </a:r>
            <a:r>
              <a:rPr lang="en-US" sz="1200" dirty="0"/>
              <a:t>(filtered)</a:t>
            </a:r>
          </a:p>
          <a:p>
            <a:pPr marL="0" indent="0">
              <a:buNone/>
            </a:pPr>
            <a:r>
              <a:rPr lang="en-US" sz="1200" dirty="0"/>
              <a:t>    return </a:t>
            </a:r>
            <a:r>
              <a:rPr lang="en-US" sz="1200" dirty="0" err="1"/>
              <a:t>filtered_images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# Baca </a:t>
            </a:r>
            <a:r>
              <a:rPr lang="en-US" sz="1200" dirty="0" err="1"/>
              <a:t>gambar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image = cv2.imread('gambar_utama.jpg')  # </a:t>
            </a:r>
            <a:r>
              <a:rPr lang="en-US" sz="1200" dirty="0" err="1"/>
              <a:t>Ganti</a:t>
            </a:r>
            <a:r>
              <a:rPr lang="en-US" sz="1200" dirty="0"/>
              <a:t> 'contoh_gambar.jpg' 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err="1" smtClean="0"/>
              <a:t>dengan</a:t>
            </a:r>
            <a:r>
              <a:rPr lang="en-US" sz="1200" dirty="0" smtClean="0"/>
              <a:t> </a:t>
            </a:r>
            <a:r>
              <a:rPr lang="en-US" sz="1200" dirty="0" err="1"/>
              <a:t>nama</a:t>
            </a:r>
            <a:r>
              <a:rPr lang="en-US" sz="1200" dirty="0"/>
              <a:t> </a:t>
            </a:r>
            <a:r>
              <a:rPr lang="en-US" sz="1200" dirty="0" err="1"/>
              <a:t>gambar</a:t>
            </a:r>
            <a:r>
              <a:rPr lang="en-US" sz="1200" dirty="0"/>
              <a:t> yang </a:t>
            </a:r>
            <a:r>
              <a:rPr lang="en-US" sz="1200" dirty="0" err="1"/>
              <a:t>kamu</a:t>
            </a:r>
            <a:r>
              <a:rPr lang="en-US" sz="1200" dirty="0"/>
              <a:t> </a:t>
            </a:r>
            <a:r>
              <a:rPr lang="en-US" sz="1200" dirty="0" err="1"/>
              <a:t>gunakan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# </a:t>
            </a:r>
            <a:r>
              <a:rPr lang="en-US" sz="1200" dirty="0" err="1"/>
              <a:t>Konversi</a:t>
            </a:r>
            <a:r>
              <a:rPr lang="en-US" sz="1200" dirty="0"/>
              <a:t> </a:t>
            </a:r>
            <a:r>
              <a:rPr lang="en-US" sz="1200" dirty="0" err="1"/>
              <a:t>gambar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grayscale</a:t>
            </a:r>
          </a:p>
          <a:p>
            <a:pPr marL="0" indent="0">
              <a:buNone/>
            </a:pPr>
            <a:r>
              <a:rPr lang="en-US" sz="1200" dirty="0" err="1"/>
              <a:t>gray_image</a:t>
            </a:r>
            <a:r>
              <a:rPr lang="en-US" sz="1200" dirty="0"/>
              <a:t> = cv2.cvtColor(image, cv2.COLOR_BGR2GRAY)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78486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34194" y="1282566"/>
            <a:ext cx="830797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# </a:t>
            </a:r>
            <a:r>
              <a:rPr lang="en-US" sz="1200" dirty="0" err="1" smtClean="0"/>
              <a:t>Buat</a:t>
            </a:r>
            <a:r>
              <a:rPr lang="en-US" sz="1200" dirty="0" smtClean="0"/>
              <a:t> filter bank</a:t>
            </a:r>
          </a:p>
          <a:p>
            <a:r>
              <a:rPr lang="en-US" sz="1200" dirty="0" err="1" smtClean="0"/>
              <a:t>sobel_x</a:t>
            </a:r>
            <a:r>
              <a:rPr lang="en-US" sz="1200" dirty="0" smtClean="0"/>
              <a:t>, </a:t>
            </a:r>
            <a:r>
              <a:rPr lang="en-US" sz="1200" dirty="0" err="1" smtClean="0"/>
              <a:t>sobel_y</a:t>
            </a:r>
            <a:r>
              <a:rPr lang="en-US" sz="1200" dirty="0" smtClean="0"/>
              <a:t> = </a:t>
            </a:r>
            <a:r>
              <a:rPr lang="en-US" sz="1200" dirty="0" err="1" smtClean="0"/>
              <a:t>create_sobel_filters</a:t>
            </a:r>
            <a:r>
              <a:rPr lang="en-US" sz="1200" dirty="0" smtClean="0"/>
              <a:t>()</a:t>
            </a:r>
          </a:p>
          <a:p>
            <a:r>
              <a:rPr lang="en-US" sz="1200" dirty="0" err="1" smtClean="0"/>
              <a:t>gaussian_filter</a:t>
            </a:r>
            <a:r>
              <a:rPr lang="en-US" sz="1200" dirty="0" smtClean="0"/>
              <a:t> = </a:t>
            </a:r>
            <a:r>
              <a:rPr lang="en-US" sz="1200" dirty="0" err="1" smtClean="0"/>
              <a:t>create_gaussian_filter</a:t>
            </a:r>
            <a:r>
              <a:rPr lang="en-US" sz="1200" dirty="0" smtClean="0"/>
              <a:t>(size=5, sigma=1)</a:t>
            </a:r>
          </a:p>
          <a:p>
            <a:r>
              <a:rPr lang="en-US" sz="1200" dirty="0" smtClean="0"/>
              <a:t> </a:t>
            </a:r>
          </a:p>
          <a:p>
            <a:r>
              <a:rPr lang="en-US" sz="1200" dirty="0" smtClean="0"/>
              <a:t># </a:t>
            </a:r>
            <a:r>
              <a:rPr lang="en-US" sz="1200" dirty="0" err="1" smtClean="0"/>
              <a:t>Gabungkan</a:t>
            </a:r>
            <a:r>
              <a:rPr lang="en-US" sz="1200" dirty="0" smtClean="0"/>
              <a:t> </a:t>
            </a:r>
            <a:r>
              <a:rPr lang="en-US" sz="1200" dirty="0" err="1" smtClean="0"/>
              <a:t>semua</a:t>
            </a:r>
            <a:r>
              <a:rPr lang="en-US" sz="1200" dirty="0" smtClean="0"/>
              <a:t> filter </a:t>
            </a:r>
            <a:r>
              <a:rPr lang="en-US" sz="1200" dirty="0" err="1" smtClean="0"/>
              <a:t>dalam</a:t>
            </a:r>
            <a:r>
              <a:rPr lang="en-US" sz="1200" dirty="0" smtClean="0"/>
              <a:t> </a:t>
            </a:r>
            <a:r>
              <a:rPr lang="en-US" sz="1200" dirty="0" err="1" smtClean="0"/>
              <a:t>satu</a:t>
            </a:r>
            <a:r>
              <a:rPr lang="en-US" sz="1200" dirty="0" smtClean="0"/>
              <a:t> list</a:t>
            </a:r>
          </a:p>
          <a:p>
            <a:r>
              <a:rPr lang="en-US" sz="1200" dirty="0" smtClean="0"/>
              <a:t>filters = [</a:t>
            </a:r>
            <a:r>
              <a:rPr lang="en-US" sz="1200" dirty="0" err="1" smtClean="0"/>
              <a:t>sobel_x</a:t>
            </a:r>
            <a:r>
              <a:rPr lang="en-US" sz="1200" dirty="0" smtClean="0"/>
              <a:t>, </a:t>
            </a:r>
            <a:r>
              <a:rPr lang="en-US" sz="1200" dirty="0" err="1" smtClean="0"/>
              <a:t>sobel_y</a:t>
            </a:r>
            <a:r>
              <a:rPr lang="en-US" sz="1200" dirty="0" smtClean="0"/>
              <a:t>, </a:t>
            </a:r>
            <a:r>
              <a:rPr lang="en-US" sz="1200" dirty="0" err="1" smtClean="0"/>
              <a:t>gaussian_filter</a:t>
            </a:r>
            <a:r>
              <a:rPr lang="en-US" sz="1200" dirty="0" smtClean="0"/>
              <a:t>]</a:t>
            </a:r>
          </a:p>
          <a:p>
            <a:r>
              <a:rPr lang="en-US" sz="1200" dirty="0" smtClean="0"/>
              <a:t> </a:t>
            </a:r>
          </a:p>
          <a:p>
            <a:r>
              <a:rPr lang="en-US" sz="1200" dirty="0" smtClean="0"/>
              <a:t># </a:t>
            </a:r>
            <a:r>
              <a:rPr lang="en-US" sz="1200" dirty="0" err="1" smtClean="0"/>
              <a:t>Terapkan</a:t>
            </a:r>
            <a:r>
              <a:rPr lang="en-US" sz="1200" dirty="0" smtClean="0"/>
              <a:t> filter bank </a:t>
            </a:r>
            <a:r>
              <a:rPr lang="en-US" sz="1200" dirty="0" err="1" smtClean="0"/>
              <a:t>ke</a:t>
            </a:r>
            <a:r>
              <a:rPr lang="en-US" sz="1200" dirty="0" smtClean="0"/>
              <a:t> </a:t>
            </a:r>
            <a:r>
              <a:rPr lang="en-US" sz="1200" dirty="0" err="1" smtClean="0"/>
              <a:t>gambar</a:t>
            </a:r>
            <a:endParaRPr lang="en-US" sz="1200" dirty="0" smtClean="0"/>
          </a:p>
          <a:p>
            <a:r>
              <a:rPr lang="en-US" sz="1200" dirty="0" err="1" smtClean="0"/>
              <a:t>filtered_images</a:t>
            </a:r>
            <a:r>
              <a:rPr lang="en-US" sz="1200" dirty="0" smtClean="0"/>
              <a:t> = </a:t>
            </a:r>
            <a:r>
              <a:rPr lang="en-US" sz="1200" dirty="0" err="1" smtClean="0"/>
              <a:t>apply_filters</a:t>
            </a:r>
            <a:r>
              <a:rPr lang="en-US" sz="1200" dirty="0" smtClean="0"/>
              <a:t>(</a:t>
            </a:r>
            <a:r>
              <a:rPr lang="en-US" sz="1200" dirty="0" err="1" smtClean="0"/>
              <a:t>gray_image</a:t>
            </a:r>
            <a:r>
              <a:rPr lang="en-US" sz="1200" dirty="0" smtClean="0"/>
              <a:t>, filters)</a:t>
            </a:r>
          </a:p>
          <a:p>
            <a:r>
              <a:rPr lang="en-US" sz="1200" dirty="0" smtClean="0"/>
              <a:t> </a:t>
            </a:r>
          </a:p>
          <a:p>
            <a:r>
              <a:rPr lang="en-US" sz="1200" dirty="0" smtClean="0"/>
              <a:t># </a:t>
            </a:r>
            <a:r>
              <a:rPr lang="en-US" sz="1200" dirty="0" err="1" smtClean="0"/>
              <a:t>Menampilkan</a:t>
            </a:r>
            <a:r>
              <a:rPr lang="en-US" sz="1200" dirty="0" smtClean="0"/>
              <a:t> </a:t>
            </a:r>
            <a:r>
              <a:rPr lang="en-US" sz="1200" dirty="0" err="1" smtClean="0"/>
              <a:t>hasil</a:t>
            </a:r>
            <a:endParaRPr lang="en-US" sz="1200" dirty="0" smtClean="0"/>
          </a:p>
          <a:p>
            <a:r>
              <a:rPr lang="en-US" sz="1200" dirty="0" smtClean="0"/>
              <a:t>cv2.imshow('Original Image', </a:t>
            </a:r>
            <a:r>
              <a:rPr lang="en-US" sz="1200" dirty="0" err="1" smtClean="0"/>
              <a:t>gray_image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for </a:t>
            </a:r>
            <a:r>
              <a:rPr lang="en-US" sz="1200" dirty="0" err="1" smtClean="0"/>
              <a:t>i</a:t>
            </a:r>
            <a:r>
              <a:rPr lang="en-US" sz="1200" dirty="0" smtClean="0"/>
              <a:t>, </a:t>
            </a:r>
            <a:r>
              <a:rPr lang="en-US" sz="1200" dirty="0" err="1" smtClean="0"/>
              <a:t>filtered_image</a:t>
            </a:r>
            <a:r>
              <a:rPr lang="en-US" sz="1200" dirty="0" smtClean="0"/>
              <a:t> in enumerate(</a:t>
            </a:r>
            <a:r>
              <a:rPr lang="en-US" sz="1200" dirty="0" err="1" smtClean="0"/>
              <a:t>filtered_images</a:t>
            </a:r>
            <a:r>
              <a:rPr lang="en-US" sz="1200" dirty="0" smtClean="0"/>
              <a:t>):</a:t>
            </a:r>
          </a:p>
          <a:p>
            <a:r>
              <a:rPr lang="en-US" sz="1200" dirty="0" smtClean="0"/>
              <a:t>    cv2.imshow(</a:t>
            </a:r>
            <a:r>
              <a:rPr lang="en-US" sz="1200" dirty="0" err="1" smtClean="0"/>
              <a:t>f'Filtered</a:t>
            </a:r>
            <a:r>
              <a:rPr lang="en-US" sz="1200" dirty="0" smtClean="0"/>
              <a:t> Image {i+1}', </a:t>
            </a:r>
            <a:r>
              <a:rPr lang="en-US" sz="1200" dirty="0" err="1" smtClean="0"/>
              <a:t>filtered_image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 </a:t>
            </a:r>
          </a:p>
          <a:p>
            <a:r>
              <a:rPr lang="en-US" sz="1200" dirty="0" smtClean="0"/>
              <a:t>cv2.waitKey(0)</a:t>
            </a:r>
          </a:p>
          <a:p>
            <a:r>
              <a:rPr lang="en-US" sz="1200" dirty="0" smtClean="0"/>
              <a:t>cv2.destroyAllWindows()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07592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764" y="155031"/>
            <a:ext cx="1417320" cy="584109"/>
          </a:xfrm>
        </p:spPr>
        <p:txBody>
          <a:bodyPr>
            <a:normAutofit/>
          </a:bodyPr>
          <a:lstStyle/>
          <a:p>
            <a:r>
              <a:rPr lang="en-US" sz="2900" dirty="0" err="1" smtClean="0"/>
              <a:t>Hasil</a:t>
            </a:r>
            <a:endParaRPr lang="en-US" sz="29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2051" t="5242" r="31282" b="32991"/>
          <a:stretch/>
        </p:blipFill>
        <p:spPr bwMode="auto">
          <a:xfrm>
            <a:off x="3401764" y="826226"/>
            <a:ext cx="5472272" cy="2778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17821" t="14359" r="16025" b="23191"/>
          <a:stretch/>
        </p:blipFill>
        <p:spPr bwMode="auto">
          <a:xfrm>
            <a:off x="3401764" y="3691346"/>
            <a:ext cx="5472272" cy="27617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82145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011" y="110304"/>
            <a:ext cx="8911687" cy="1280890"/>
          </a:xfrm>
        </p:spPr>
        <p:txBody>
          <a:bodyPr>
            <a:normAutofit/>
          </a:bodyPr>
          <a:lstStyle/>
          <a:p>
            <a:r>
              <a:rPr lang="en-US" sz="2900" dirty="0" smtClean="0"/>
              <a:t>Program Image Pyramid</a:t>
            </a:r>
            <a:endParaRPr lang="en-US" sz="2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011" y="1003298"/>
            <a:ext cx="8915400" cy="3777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import cv2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 err="1"/>
              <a:t>def</a:t>
            </a:r>
            <a:r>
              <a:rPr lang="en-US" sz="1200" dirty="0"/>
              <a:t> </a:t>
            </a:r>
            <a:r>
              <a:rPr lang="en-US" sz="1200" dirty="0" err="1"/>
              <a:t>image_pyramid</a:t>
            </a:r>
            <a:r>
              <a:rPr lang="en-US" sz="1200" dirty="0"/>
              <a:t>(image, scale=0.5, </a:t>
            </a:r>
            <a:r>
              <a:rPr lang="en-US" sz="1200" dirty="0" err="1"/>
              <a:t>min_size</a:t>
            </a:r>
            <a:r>
              <a:rPr lang="en-US" sz="1200" dirty="0"/>
              <a:t>=(30, 30)):</a:t>
            </a:r>
          </a:p>
          <a:p>
            <a:pPr marL="0" indent="0">
              <a:buNone/>
            </a:pPr>
            <a:r>
              <a:rPr lang="en-US" sz="1200" dirty="0"/>
              <a:t>    yield image</a:t>
            </a:r>
          </a:p>
          <a:p>
            <a:pPr marL="0" indent="0">
              <a:buNone/>
            </a:pPr>
            <a:r>
              <a:rPr lang="en-US" sz="1200" dirty="0"/>
              <a:t>    while True:</a:t>
            </a:r>
          </a:p>
          <a:p>
            <a:pPr marL="0" indent="0">
              <a:buNone/>
            </a:pPr>
            <a:r>
              <a:rPr lang="en-US" sz="1200" dirty="0"/>
              <a:t>        width = </a:t>
            </a:r>
            <a:r>
              <a:rPr lang="en-US" sz="1200" dirty="0" err="1"/>
              <a:t>int</a:t>
            </a:r>
            <a:r>
              <a:rPr lang="en-US" sz="1200" dirty="0"/>
              <a:t>(</a:t>
            </a:r>
            <a:r>
              <a:rPr lang="en-US" sz="1200" dirty="0" err="1"/>
              <a:t>image.shape</a:t>
            </a:r>
            <a:r>
              <a:rPr lang="en-US" sz="1200" dirty="0"/>
              <a:t>[1] * scale)</a:t>
            </a:r>
          </a:p>
          <a:p>
            <a:pPr marL="0" indent="0">
              <a:buNone/>
            </a:pPr>
            <a:r>
              <a:rPr lang="en-US" sz="1200" dirty="0"/>
              <a:t>        height = </a:t>
            </a:r>
            <a:r>
              <a:rPr lang="en-US" sz="1200" dirty="0" err="1"/>
              <a:t>int</a:t>
            </a:r>
            <a:r>
              <a:rPr lang="en-US" sz="1200" dirty="0"/>
              <a:t>(</a:t>
            </a:r>
            <a:r>
              <a:rPr lang="en-US" sz="1200" dirty="0" err="1"/>
              <a:t>image.shape</a:t>
            </a:r>
            <a:r>
              <a:rPr lang="en-US" sz="1200" dirty="0"/>
              <a:t>[0] * scale)</a:t>
            </a:r>
          </a:p>
          <a:p>
            <a:pPr marL="0" indent="0">
              <a:buNone/>
            </a:pPr>
            <a:r>
              <a:rPr lang="en-US" sz="1200" dirty="0"/>
              <a:t>        image = cv2.resize(image, (width, height))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        if width &lt; </a:t>
            </a:r>
            <a:r>
              <a:rPr lang="en-US" sz="1200" dirty="0" err="1"/>
              <a:t>min_size</a:t>
            </a:r>
            <a:r>
              <a:rPr lang="en-US" sz="1200" dirty="0"/>
              <a:t>[0] or height &lt; </a:t>
            </a:r>
            <a:r>
              <a:rPr lang="en-US" sz="1200" dirty="0" err="1"/>
              <a:t>min_size</a:t>
            </a:r>
            <a:r>
              <a:rPr lang="en-US" sz="1200" dirty="0"/>
              <a:t>[1]:</a:t>
            </a:r>
          </a:p>
          <a:p>
            <a:pPr marL="0" indent="0">
              <a:buNone/>
            </a:pPr>
            <a:r>
              <a:rPr lang="en-US" sz="1200" dirty="0"/>
              <a:t>            break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        yield image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# Baca </a:t>
            </a:r>
            <a:r>
              <a:rPr lang="en-US" sz="1200" dirty="0" err="1"/>
              <a:t>gambar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image = cv2.imread('gambar_utama.jpg')  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# </a:t>
            </a:r>
            <a:r>
              <a:rPr lang="en-US" sz="1200" dirty="0" err="1"/>
              <a:t>Ganti</a:t>
            </a:r>
            <a:r>
              <a:rPr lang="en-US" sz="1200" dirty="0"/>
              <a:t> 'contoh_gambar.jpg'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nama</a:t>
            </a:r>
            <a:r>
              <a:rPr lang="en-US" sz="1200" dirty="0"/>
              <a:t> </a:t>
            </a:r>
            <a:r>
              <a:rPr lang="en-US" sz="1200" dirty="0" err="1"/>
              <a:t>gambar</a:t>
            </a:r>
            <a:r>
              <a:rPr lang="en-US" sz="1200" dirty="0"/>
              <a:t> yang </a:t>
            </a:r>
            <a:r>
              <a:rPr lang="en-US" sz="1200" dirty="0" err="1"/>
              <a:t>kamu</a:t>
            </a:r>
            <a:r>
              <a:rPr lang="en-US" sz="1200" dirty="0"/>
              <a:t> </a:t>
            </a:r>
            <a:r>
              <a:rPr lang="en-US" sz="1200" dirty="0" err="1"/>
              <a:t>gunakan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2379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3715" y="1097280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# </a:t>
            </a:r>
            <a:r>
              <a:rPr lang="en-US" sz="1200" dirty="0" err="1" smtClean="0"/>
              <a:t>Buat</a:t>
            </a:r>
            <a:r>
              <a:rPr lang="en-US" sz="1200" dirty="0" smtClean="0"/>
              <a:t> image pyramid </a:t>
            </a:r>
            <a:r>
              <a:rPr lang="en-US" sz="1200" dirty="0" err="1" smtClean="0"/>
              <a:t>dengan</a:t>
            </a:r>
            <a:r>
              <a:rPr lang="en-US" sz="1200" dirty="0" smtClean="0"/>
              <a:t> </a:t>
            </a:r>
            <a:r>
              <a:rPr lang="en-US" sz="1200" dirty="0" err="1" smtClean="0"/>
              <a:t>faktor</a:t>
            </a:r>
            <a:r>
              <a:rPr lang="en-US" sz="1200" dirty="0" smtClean="0"/>
              <a:t> </a:t>
            </a:r>
            <a:r>
              <a:rPr lang="en-US" sz="1200" dirty="0" err="1" smtClean="0"/>
              <a:t>skala</a:t>
            </a:r>
            <a:r>
              <a:rPr lang="en-US" sz="1200" dirty="0" smtClean="0"/>
              <a:t> 0.5</a:t>
            </a:r>
          </a:p>
          <a:p>
            <a:pPr marL="0" indent="0">
              <a:buNone/>
            </a:pPr>
            <a:r>
              <a:rPr lang="en-US" sz="1200" dirty="0" smtClean="0"/>
              <a:t>pyramid = </a:t>
            </a:r>
            <a:r>
              <a:rPr lang="en-US" sz="1200" dirty="0" err="1" smtClean="0"/>
              <a:t>image_pyramid</a:t>
            </a:r>
            <a:r>
              <a:rPr lang="en-US" sz="1200" dirty="0" smtClean="0"/>
              <a:t>(image)</a:t>
            </a:r>
          </a:p>
          <a:p>
            <a:pPr marL="0" indent="0">
              <a:buNone/>
            </a:pPr>
            <a:r>
              <a:rPr lang="en-US" sz="1200" dirty="0" smtClean="0"/>
              <a:t> </a:t>
            </a:r>
          </a:p>
          <a:p>
            <a:pPr marL="0" indent="0">
              <a:buNone/>
            </a:pPr>
            <a:r>
              <a:rPr lang="en-US" sz="1200" dirty="0" smtClean="0"/>
              <a:t># </a:t>
            </a:r>
            <a:r>
              <a:rPr lang="en-US" sz="1200" dirty="0" err="1" smtClean="0"/>
              <a:t>Tampilkan</a:t>
            </a:r>
            <a:r>
              <a:rPr lang="en-US" sz="1200" dirty="0" smtClean="0"/>
              <a:t> </a:t>
            </a:r>
            <a:r>
              <a:rPr lang="en-US" sz="1200" dirty="0" err="1" smtClean="0"/>
              <a:t>gambar-gambar</a:t>
            </a:r>
            <a:r>
              <a:rPr lang="en-US" sz="1200" dirty="0" smtClean="0"/>
              <a:t> </a:t>
            </a:r>
            <a:r>
              <a:rPr lang="en-US" sz="1200" dirty="0" err="1" smtClean="0"/>
              <a:t>dalam</a:t>
            </a:r>
            <a:r>
              <a:rPr lang="en-US" sz="1200" dirty="0" smtClean="0"/>
              <a:t> pyramid</a:t>
            </a:r>
          </a:p>
          <a:p>
            <a:pPr marL="0" indent="0">
              <a:buNone/>
            </a:pPr>
            <a:r>
              <a:rPr lang="en-US" sz="1200" dirty="0" err="1" smtClean="0"/>
              <a:t>i</a:t>
            </a:r>
            <a:r>
              <a:rPr lang="en-US" sz="1200" dirty="0" smtClean="0"/>
              <a:t> = 1</a:t>
            </a:r>
          </a:p>
          <a:p>
            <a:pPr marL="0" indent="0">
              <a:buNone/>
            </a:pPr>
            <a:r>
              <a:rPr lang="en-US" sz="1200" dirty="0" smtClean="0"/>
              <a:t>for resized in pyramid:</a:t>
            </a:r>
          </a:p>
          <a:p>
            <a:pPr marL="0" indent="0">
              <a:buNone/>
            </a:pPr>
            <a:r>
              <a:rPr lang="en-US" sz="1200" dirty="0" smtClean="0"/>
              <a:t>    cv2.imshow(</a:t>
            </a:r>
            <a:r>
              <a:rPr lang="en-US" sz="1200" dirty="0" err="1" smtClean="0"/>
              <a:t>f'Layer</a:t>
            </a:r>
            <a:r>
              <a:rPr lang="en-US" sz="1200" dirty="0" smtClean="0"/>
              <a:t> {</a:t>
            </a:r>
            <a:r>
              <a:rPr lang="en-US" sz="1200" dirty="0" err="1" smtClean="0"/>
              <a:t>i</a:t>
            </a:r>
            <a:r>
              <a:rPr lang="en-US" sz="1200" dirty="0" smtClean="0"/>
              <a:t>}', resized)</a:t>
            </a:r>
          </a:p>
          <a:p>
            <a:pPr marL="0" indent="0">
              <a:buNone/>
            </a:pPr>
            <a:r>
              <a:rPr lang="en-US" sz="1200" dirty="0" smtClean="0"/>
              <a:t>    </a:t>
            </a:r>
            <a:r>
              <a:rPr lang="en-US" sz="1200" dirty="0" err="1" smtClean="0"/>
              <a:t>i</a:t>
            </a:r>
            <a:r>
              <a:rPr lang="en-US" sz="1200" dirty="0" smtClean="0"/>
              <a:t> += 1</a:t>
            </a:r>
          </a:p>
          <a:p>
            <a:pPr marL="0" indent="0">
              <a:buNone/>
            </a:pPr>
            <a:r>
              <a:rPr lang="en-US" sz="1200" dirty="0" smtClean="0"/>
              <a:t> </a:t>
            </a:r>
          </a:p>
          <a:p>
            <a:pPr marL="0" indent="0">
              <a:buNone/>
            </a:pPr>
            <a:r>
              <a:rPr lang="en-US" sz="1200" dirty="0" smtClean="0"/>
              <a:t>cv2.waitKey(0)</a:t>
            </a:r>
          </a:p>
          <a:p>
            <a:pPr marL="0" indent="0">
              <a:buNone/>
            </a:pPr>
            <a:r>
              <a:rPr lang="en-US" sz="1200" dirty="0" smtClean="0"/>
              <a:t>cv2.destroyAllWindows()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3700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819" t="5532" r="34207" b="33157"/>
          <a:stretch/>
        </p:blipFill>
        <p:spPr bwMode="auto">
          <a:xfrm>
            <a:off x="2592925" y="1454331"/>
            <a:ext cx="7143258" cy="39623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6969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26720"/>
            <a:ext cx="8911687" cy="1280890"/>
          </a:xfrm>
        </p:spPr>
        <p:txBody>
          <a:bodyPr>
            <a:normAutofit/>
          </a:bodyPr>
          <a:lstStyle/>
          <a:p>
            <a:r>
              <a:rPr lang="en-US" sz="2900" dirty="0" smtClean="0"/>
              <a:t>Program </a:t>
            </a:r>
            <a:r>
              <a:rPr lang="en-US" sz="2900" dirty="0" err="1" smtClean="0"/>
              <a:t>Nomor</a:t>
            </a:r>
            <a:r>
              <a:rPr lang="en-US" sz="2900" dirty="0" smtClean="0"/>
              <a:t> 3 (Image Segmentation </a:t>
            </a:r>
            <a:r>
              <a:rPr lang="en-US" sz="2900" dirty="0" err="1" smtClean="0"/>
              <a:t>menggunakan</a:t>
            </a:r>
            <a:r>
              <a:rPr lang="en-US" sz="2900" dirty="0" smtClean="0"/>
              <a:t> </a:t>
            </a:r>
            <a:r>
              <a:rPr lang="en-US" sz="2900" dirty="0" err="1" smtClean="0"/>
              <a:t>Metode</a:t>
            </a:r>
            <a:r>
              <a:rPr lang="en-US" sz="2900" dirty="0" smtClean="0"/>
              <a:t> </a:t>
            </a:r>
            <a:r>
              <a:rPr lang="en-US" sz="2900" dirty="0" err="1" smtClean="0"/>
              <a:t>Ohlander</a:t>
            </a:r>
            <a:r>
              <a:rPr lang="en-US" sz="2900" dirty="0" smtClean="0"/>
              <a:t>)</a:t>
            </a:r>
            <a:endParaRPr lang="en-US" sz="2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082079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import cv2</a:t>
            </a:r>
          </a:p>
          <a:p>
            <a:pPr marL="0" indent="0">
              <a:buNone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 err="1"/>
              <a:t>def</a:t>
            </a:r>
            <a:r>
              <a:rPr lang="en-US" sz="1200" dirty="0"/>
              <a:t> </a:t>
            </a:r>
            <a:r>
              <a:rPr lang="en-US" sz="1200" dirty="0" err="1"/>
              <a:t>ohlander_segmentation</a:t>
            </a:r>
            <a:r>
              <a:rPr lang="en-US" sz="1200" dirty="0"/>
              <a:t>(image, threshold):</a:t>
            </a:r>
          </a:p>
          <a:p>
            <a:pPr marL="0" indent="0">
              <a:buNone/>
            </a:pPr>
            <a:r>
              <a:rPr lang="en-US" sz="1200" dirty="0"/>
              <a:t>    </a:t>
            </a:r>
            <a:r>
              <a:rPr lang="en-US" sz="1200" dirty="0" err="1"/>
              <a:t>segmented_image</a:t>
            </a:r>
            <a:r>
              <a:rPr lang="en-US" sz="1200" dirty="0"/>
              <a:t> = </a:t>
            </a:r>
            <a:r>
              <a:rPr lang="en-US" sz="1200" dirty="0" err="1"/>
              <a:t>np.zeros</a:t>
            </a:r>
            <a:r>
              <a:rPr lang="en-US" sz="1200" dirty="0"/>
              <a:t>(</a:t>
            </a:r>
            <a:r>
              <a:rPr lang="en-US" sz="1200" dirty="0" err="1"/>
              <a:t>image.shape</a:t>
            </a:r>
            <a:r>
              <a:rPr lang="en-US" sz="1200" dirty="0"/>
              <a:t>, </a:t>
            </a:r>
            <a:r>
              <a:rPr lang="en-US" sz="1200" dirty="0" err="1"/>
              <a:t>dtype</a:t>
            </a:r>
            <a:r>
              <a:rPr lang="en-US" sz="1200" dirty="0"/>
              <a:t>=np.uint8)</a:t>
            </a:r>
          </a:p>
          <a:p>
            <a:pPr marL="0" indent="0">
              <a:buNone/>
            </a:pPr>
            <a:r>
              <a:rPr lang="en-US" sz="1200" dirty="0"/>
              <a:t>    </a:t>
            </a:r>
            <a:r>
              <a:rPr lang="en-US" sz="1200" dirty="0" err="1"/>
              <a:t>labeled_image</a:t>
            </a:r>
            <a:r>
              <a:rPr lang="en-US" sz="1200" dirty="0"/>
              <a:t> = </a:t>
            </a:r>
            <a:r>
              <a:rPr lang="en-US" sz="1200" dirty="0" err="1"/>
              <a:t>np.zeros</a:t>
            </a:r>
            <a:r>
              <a:rPr lang="en-US" sz="1200" dirty="0"/>
              <a:t>(</a:t>
            </a:r>
            <a:r>
              <a:rPr lang="en-US" sz="1200" dirty="0" err="1"/>
              <a:t>image.shape</a:t>
            </a:r>
            <a:r>
              <a:rPr lang="en-US" sz="1200" dirty="0"/>
              <a:t>[:2], </a:t>
            </a:r>
            <a:r>
              <a:rPr lang="en-US" sz="1200" dirty="0" err="1"/>
              <a:t>dtype</a:t>
            </a:r>
            <a:r>
              <a:rPr lang="en-US" sz="1200" dirty="0"/>
              <a:t>=np.uint8)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    </a:t>
            </a:r>
            <a:r>
              <a:rPr lang="en-US" sz="1200" dirty="0" err="1"/>
              <a:t>current_label</a:t>
            </a:r>
            <a:r>
              <a:rPr lang="en-US" sz="1200" dirty="0"/>
              <a:t> = 1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    for y in range(</a:t>
            </a:r>
            <a:r>
              <a:rPr lang="en-US" sz="1200" dirty="0" err="1"/>
              <a:t>image.shape</a:t>
            </a:r>
            <a:r>
              <a:rPr lang="en-US" sz="1200" dirty="0"/>
              <a:t>[0]):</a:t>
            </a:r>
          </a:p>
          <a:p>
            <a:pPr marL="0" indent="0">
              <a:buNone/>
            </a:pPr>
            <a:r>
              <a:rPr lang="en-US" sz="1200" dirty="0"/>
              <a:t>        for x in range(</a:t>
            </a:r>
            <a:r>
              <a:rPr lang="en-US" sz="1200" dirty="0" err="1"/>
              <a:t>image.shape</a:t>
            </a:r>
            <a:r>
              <a:rPr lang="en-US" sz="1200" dirty="0"/>
              <a:t>[1]):</a:t>
            </a:r>
          </a:p>
          <a:p>
            <a:pPr marL="0" indent="0">
              <a:buNone/>
            </a:pPr>
            <a:r>
              <a:rPr lang="en-US" sz="1200" dirty="0"/>
              <a:t>            if image[y, x] &gt; threshold: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66642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6367" y="548640"/>
            <a:ext cx="8915400" cy="3777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                if y &gt; 0 and x &gt; 0:</a:t>
            </a:r>
          </a:p>
          <a:p>
            <a:pPr marL="0" indent="0">
              <a:buNone/>
            </a:pPr>
            <a:r>
              <a:rPr lang="en-US" sz="1200" dirty="0"/>
              <a:t>                    if </a:t>
            </a:r>
            <a:r>
              <a:rPr lang="en-US" sz="1200" dirty="0" err="1"/>
              <a:t>labeled_image</a:t>
            </a:r>
            <a:r>
              <a:rPr lang="en-US" sz="1200" dirty="0"/>
              <a:t>[y-1, x] != 0:</a:t>
            </a:r>
          </a:p>
          <a:p>
            <a:pPr marL="0" indent="0">
              <a:buNone/>
            </a:pPr>
            <a:r>
              <a:rPr lang="en-US" sz="1200" dirty="0"/>
              <a:t>                        </a:t>
            </a:r>
            <a:r>
              <a:rPr lang="en-US" sz="1200" dirty="0" err="1"/>
              <a:t>labeled_image</a:t>
            </a:r>
            <a:r>
              <a:rPr lang="en-US" sz="1200" dirty="0"/>
              <a:t>[y, x] = </a:t>
            </a:r>
            <a:r>
              <a:rPr lang="en-US" sz="1200" dirty="0" err="1"/>
              <a:t>labeled_image</a:t>
            </a:r>
            <a:r>
              <a:rPr lang="en-US" sz="1200" dirty="0"/>
              <a:t>[y-1, x]</a:t>
            </a:r>
          </a:p>
          <a:p>
            <a:pPr marL="0" indent="0">
              <a:buNone/>
            </a:pPr>
            <a:r>
              <a:rPr lang="en-US" sz="1200" dirty="0"/>
              <a:t>                    </a:t>
            </a:r>
            <a:r>
              <a:rPr lang="en-US" sz="1200" dirty="0" err="1"/>
              <a:t>elif</a:t>
            </a:r>
            <a:r>
              <a:rPr lang="en-US" sz="1200" dirty="0"/>
              <a:t> </a:t>
            </a:r>
            <a:r>
              <a:rPr lang="en-US" sz="1200" dirty="0" err="1"/>
              <a:t>labeled_image</a:t>
            </a:r>
            <a:r>
              <a:rPr lang="en-US" sz="1200" dirty="0"/>
              <a:t>[y, x-1] != 0:</a:t>
            </a:r>
          </a:p>
          <a:p>
            <a:pPr marL="0" indent="0">
              <a:buNone/>
            </a:pPr>
            <a:r>
              <a:rPr lang="en-US" sz="1200" dirty="0"/>
              <a:t>                        </a:t>
            </a:r>
            <a:r>
              <a:rPr lang="en-US" sz="1200" dirty="0" err="1"/>
              <a:t>labeled_image</a:t>
            </a:r>
            <a:r>
              <a:rPr lang="en-US" sz="1200" dirty="0"/>
              <a:t>[y, x] = </a:t>
            </a:r>
            <a:r>
              <a:rPr lang="en-US" sz="1200" dirty="0" err="1"/>
              <a:t>labeled_image</a:t>
            </a:r>
            <a:r>
              <a:rPr lang="en-US" sz="1200" dirty="0"/>
              <a:t>[y, x-1]</a:t>
            </a:r>
          </a:p>
          <a:p>
            <a:pPr marL="0" indent="0">
              <a:buNone/>
            </a:pPr>
            <a:r>
              <a:rPr lang="en-US" sz="1200" dirty="0"/>
              <a:t>                    else:</a:t>
            </a:r>
          </a:p>
          <a:p>
            <a:pPr marL="0" indent="0">
              <a:buNone/>
            </a:pPr>
            <a:r>
              <a:rPr lang="en-US" sz="1200" dirty="0"/>
              <a:t>                        </a:t>
            </a:r>
            <a:r>
              <a:rPr lang="en-US" sz="1200" dirty="0" err="1"/>
              <a:t>labeled_image</a:t>
            </a:r>
            <a:r>
              <a:rPr lang="en-US" sz="1200" dirty="0"/>
              <a:t>[y, x] = </a:t>
            </a:r>
            <a:r>
              <a:rPr lang="en-US" sz="1200" dirty="0" err="1"/>
              <a:t>current_label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                        </a:t>
            </a:r>
            <a:r>
              <a:rPr lang="en-US" sz="1200" dirty="0" err="1"/>
              <a:t>current_label</a:t>
            </a:r>
            <a:r>
              <a:rPr lang="en-US" sz="1200" dirty="0"/>
              <a:t> += 1</a:t>
            </a:r>
          </a:p>
          <a:p>
            <a:pPr marL="0" indent="0">
              <a:buNone/>
            </a:pPr>
            <a:r>
              <a:rPr lang="en-US" sz="1200" dirty="0"/>
              <a:t>                </a:t>
            </a:r>
            <a:r>
              <a:rPr lang="en-US" sz="1200" dirty="0" err="1"/>
              <a:t>elif</a:t>
            </a:r>
            <a:r>
              <a:rPr lang="en-US" sz="1200" dirty="0"/>
              <a:t> y &gt; 0:</a:t>
            </a:r>
          </a:p>
          <a:p>
            <a:pPr marL="0" indent="0">
              <a:buNone/>
            </a:pPr>
            <a:r>
              <a:rPr lang="en-US" sz="1200" dirty="0"/>
              <a:t>                    if </a:t>
            </a:r>
            <a:r>
              <a:rPr lang="en-US" sz="1200" dirty="0" err="1"/>
              <a:t>labeled_image</a:t>
            </a:r>
            <a:r>
              <a:rPr lang="en-US" sz="1200" dirty="0"/>
              <a:t>[y-1, x] != 0:</a:t>
            </a:r>
          </a:p>
          <a:p>
            <a:pPr marL="0" indent="0">
              <a:buNone/>
            </a:pPr>
            <a:r>
              <a:rPr lang="en-US" sz="1200" dirty="0"/>
              <a:t>                        </a:t>
            </a:r>
            <a:r>
              <a:rPr lang="en-US" sz="1200" dirty="0" err="1"/>
              <a:t>labeled_image</a:t>
            </a:r>
            <a:r>
              <a:rPr lang="en-US" sz="1200" dirty="0"/>
              <a:t>[y, x] = </a:t>
            </a:r>
            <a:r>
              <a:rPr lang="en-US" sz="1200" dirty="0" err="1"/>
              <a:t>labeled_image</a:t>
            </a:r>
            <a:r>
              <a:rPr lang="en-US" sz="1200" dirty="0"/>
              <a:t>[y-1, x]</a:t>
            </a:r>
          </a:p>
          <a:p>
            <a:pPr marL="0" indent="0">
              <a:buNone/>
            </a:pPr>
            <a:r>
              <a:rPr lang="en-US" sz="1200" dirty="0"/>
              <a:t>                    else:</a:t>
            </a:r>
          </a:p>
          <a:p>
            <a:pPr marL="0" indent="0">
              <a:buNone/>
            </a:pPr>
            <a:r>
              <a:rPr lang="en-US" sz="1200" dirty="0"/>
              <a:t>                        </a:t>
            </a:r>
            <a:r>
              <a:rPr lang="en-US" sz="1200" dirty="0" err="1"/>
              <a:t>labeled_image</a:t>
            </a:r>
            <a:r>
              <a:rPr lang="en-US" sz="1200" dirty="0"/>
              <a:t>[y, x] = </a:t>
            </a:r>
            <a:r>
              <a:rPr lang="en-US" sz="1200" dirty="0" err="1"/>
              <a:t>current_label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                        </a:t>
            </a:r>
            <a:r>
              <a:rPr lang="en-US" sz="1200" dirty="0" err="1"/>
              <a:t>current_label</a:t>
            </a:r>
            <a:r>
              <a:rPr lang="en-US" sz="1200" dirty="0"/>
              <a:t> += 1</a:t>
            </a:r>
          </a:p>
          <a:p>
            <a:pPr marL="0" indent="0">
              <a:buNone/>
            </a:pPr>
            <a:r>
              <a:rPr lang="en-US" sz="1200" dirty="0"/>
              <a:t>                </a:t>
            </a:r>
            <a:r>
              <a:rPr lang="en-US" sz="1200" dirty="0" err="1"/>
              <a:t>elif</a:t>
            </a:r>
            <a:r>
              <a:rPr lang="en-US" sz="1200" dirty="0"/>
              <a:t> x &gt; 0:</a:t>
            </a:r>
          </a:p>
          <a:p>
            <a:pPr marL="0" indent="0">
              <a:buNone/>
            </a:pPr>
            <a:r>
              <a:rPr lang="en-US" sz="1200" dirty="0"/>
              <a:t>                    if </a:t>
            </a:r>
            <a:r>
              <a:rPr lang="en-US" sz="1200" dirty="0" err="1"/>
              <a:t>labeled_image</a:t>
            </a:r>
            <a:r>
              <a:rPr lang="en-US" sz="1200" dirty="0"/>
              <a:t>[y, x-1] != 0:</a:t>
            </a:r>
          </a:p>
          <a:p>
            <a:pPr marL="0" indent="0">
              <a:buNone/>
            </a:pPr>
            <a:r>
              <a:rPr lang="en-US" sz="1200" dirty="0"/>
              <a:t>                        </a:t>
            </a:r>
            <a:r>
              <a:rPr lang="en-US" sz="1200" dirty="0" err="1"/>
              <a:t>labeled_image</a:t>
            </a:r>
            <a:r>
              <a:rPr lang="en-US" sz="1200" dirty="0"/>
              <a:t>[y, x] = </a:t>
            </a:r>
            <a:r>
              <a:rPr lang="en-US" sz="1200" dirty="0" err="1"/>
              <a:t>labeled_image</a:t>
            </a:r>
            <a:r>
              <a:rPr lang="en-US" sz="1200" dirty="0"/>
              <a:t>[y, x-1]</a:t>
            </a:r>
          </a:p>
          <a:p>
            <a:pPr marL="0" indent="0">
              <a:buNone/>
            </a:pPr>
            <a:r>
              <a:rPr lang="en-US" sz="1200" dirty="0"/>
              <a:t>        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1253507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56412" y="1521381"/>
            <a:ext cx="6096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 else:</a:t>
            </a:r>
          </a:p>
          <a:p>
            <a:r>
              <a:rPr lang="en-US" sz="1200" dirty="0" smtClean="0"/>
              <a:t>                        </a:t>
            </a:r>
            <a:r>
              <a:rPr lang="en-US" sz="1200" dirty="0" err="1" smtClean="0"/>
              <a:t>labeled_image</a:t>
            </a:r>
            <a:r>
              <a:rPr lang="en-US" sz="1200" dirty="0" smtClean="0"/>
              <a:t>[y, x] = </a:t>
            </a:r>
            <a:r>
              <a:rPr lang="en-US" sz="1200" dirty="0" err="1" smtClean="0"/>
              <a:t>current_label</a:t>
            </a:r>
            <a:endParaRPr lang="en-US" sz="1200" dirty="0" smtClean="0"/>
          </a:p>
          <a:p>
            <a:r>
              <a:rPr lang="en-US" sz="1200" dirty="0" smtClean="0"/>
              <a:t>                        </a:t>
            </a:r>
            <a:r>
              <a:rPr lang="en-US" sz="1200" dirty="0" err="1" smtClean="0"/>
              <a:t>current_label</a:t>
            </a:r>
            <a:r>
              <a:rPr lang="en-US" sz="1200" dirty="0" smtClean="0"/>
              <a:t> += 1</a:t>
            </a:r>
          </a:p>
          <a:p>
            <a:r>
              <a:rPr lang="en-US" sz="1200" dirty="0" smtClean="0"/>
              <a:t>                else:</a:t>
            </a:r>
          </a:p>
          <a:p>
            <a:r>
              <a:rPr lang="en-US" sz="1200" dirty="0" smtClean="0"/>
              <a:t>                    </a:t>
            </a:r>
            <a:r>
              <a:rPr lang="en-US" sz="1200" dirty="0" err="1" smtClean="0"/>
              <a:t>labeled_image</a:t>
            </a:r>
            <a:r>
              <a:rPr lang="en-US" sz="1200" dirty="0" smtClean="0"/>
              <a:t>[y, x] = </a:t>
            </a:r>
            <a:r>
              <a:rPr lang="en-US" sz="1200" dirty="0" err="1" smtClean="0"/>
              <a:t>current_label</a:t>
            </a:r>
            <a:endParaRPr lang="en-US" sz="1200" dirty="0" smtClean="0"/>
          </a:p>
          <a:p>
            <a:r>
              <a:rPr lang="en-US" sz="1200" dirty="0" smtClean="0"/>
              <a:t>                    </a:t>
            </a:r>
            <a:r>
              <a:rPr lang="en-US" sz="1200" dirty="0" err="1" smtClean="0"/>
              <a:t>current_label</a:t>
            </a:r>
            <a:r>
              <a:rPr lang="en-US" sz="1200" dirty="0" smtClean="0"/>
              <a:t> += 1</a:t>
            </a:r>
          </a:p>
          <a:p>
            <a:r>
              <a:rPr lang="en-US" sz="1200" dirty="0" smtClean="0"/>
              <a:t> </a:t>
            </a:r>
          </a:p>
          <a:p>
            <a:r>
              <a:rPr lang="en-US" sz="1200" dirty="0" smtClean="0"/>
              <a:t>    for y in range(</a:t>
            </a:r>
            <a:r>
              <a:rPr lang="en-US" sz="1200" dirty="0" err="1" smtClean="0"/>
              <a:t>image.shape</a:t>
            </a:r>
            <a:r>
              <a:rPr lang="en-US" sz="1200" dirty="0" smtClean="0"/>
              <a:t>[0]):</a:t>
            </a:r>
          </a:p>
          <a:p>
            <a:r>
              <a:rPr lang="en-US" sz="1200" dirty="0" smtClean="0"/>
              <a:t>        for x in range(</a:t>
            </a:r>
            <a:r>
              <a:rPr lang="en-US" sz="1200" dirty="0" err="1" smtClean="0"/>
              <a:t>image.shape</a:t>
            </a:r>
            <a:r>
              <a:rPr lang="en-US" sz="1200" dirty="0" smtClean="0"/>
              <a:t>[1]):</a:t>
            </a:r>
          </a:p>
          <a:p>
            <a:r>
              <a:rPr lang="en-US" sz="1200" dirty="0" smtClean="0"/>
              <a:t>            if </a:t>
            </a:r>
            <a:r>
              <a:rPr lang="en-US" sz="1200" dirty="0" err="1" smtClean="0"/>
              <a:t>labeled_image</a:t>
            </a:r>
            <a:r>
              <a:rPr lang="en-US" sz="1200" dirty="0" smtClean="0"/>
              <a:t>[y, x] != 0:</a:t>
            </a:r>
          </a:p>
          <a:p>
            <a:r>
              <a:rPr lang="en-US" sz="1200" dirty="0" smtClean="0"/>
              <a:t>                </a:t>
            </a:r>
            <a:r>
              <a:rPr lang="en-US" sz="1200" dirty="0" err="1" smtClean="0"/>
              <a:t>segmented_image</a:t>
            </a:r>
            <a:r>
              <a:rPr lang="en-US" sz="1200" dirty="0" smtClean="0"/>
              <a:t>[y, x] = 255</a:t>
            </a:r>
          </a:p>
          <a:p>
            <a:r>
              <a:rPr lang="en-US" sz="1200" dirty="0" smtClean="0"/>
              <a:t> </a:t>
            </a:r>
          </a:p>
          <a:p>
            <a:r>
              <a:rPr lang="en-US" sz="1200" dirty="0" smtClean="0"/>
              <a:t>    return </a:t>
            </a:r>
            <a:r>
              <a:rPr lang="en-US" sz="1200" dirty="0" err="1" smtClean="0"/>
              <a:t>segmented_image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06048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0"/>
            <a:ext cx="10515600" cy="766989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Program Template Matching </a:t>
            </a:r>
            <a:br>
              <a:rPr lang="en-US" sz="3200" dirty="0" smtClean="0"/>
            </a:br>
            <a:r>
              <a:rPr lang="en-US" sz="3200" dirty="0" err="1" smtClean="0"/>
              <a:t>Menggunakan</a:t>
            </a:r>
            <a:r>
              <a:rPr lang="en-US" sz="3200" dirty="0" smtClean="0"/>
              <a:t> SAD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184366"/>
            <a:ext cx="8915400" cy="3777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/>
              <a:t>import cv2</a:t>
            </a:r>
          </a:p>
          <a:p>
            <a:pPr marL="0" indent="0">
              <a:buNone/>
            </a:pPr>
            <a:r>
              <a:rPr lang="en-US" sz="1100" dirty="0"/>
              <a:t>import </a:t>
            </a:r>
            <a:r>
              <a:rPr lang="en-US" sz="1100" dirty="0" err="1"/>
              <a:t>numpy</a:t>
            </a:r>
            <a:r>
              <a:rPr lang="en-US" sz="1100" dirty="0"/>
              <a:t> as np</a:t>
            </a:r>
          </a:p>
          <a:p>
            <a:pPr marL="0" indent="0">
              <a:buNone/>
            </a:pPr>
            <a:r>
              <a:rPr lang="en-US" sz="1100" dirty="0"/>
              <a:t> </a:t>
            </a:r>
          </a:p>
          <a:p>
            <a:pPr marL="0" indent="0">
              <a:buNone/>
            </a:pPr>
            <a:r>
              <a:rPr lang="en-US" sz="1100" dirty="0" err="1"/>
              <a:t>def</a:t>
            </a:r>
            <a:r>
              <a:rPr lang="en-US" sz="1100" dirty="0"/>
              <a:t> </a:t>
            </a:r>
            <a:r>
              <a:rPr lang="en-US" sz="1100" dirty="0" err="1"/>
              <a:t>template_matching_sad_high_accuracy</a:t>
            </a:r>
            <a:r>
              <a:rPr lang="en-US" sz="1100" dirty="0"/>
              <a:t>(image, template):</a:t>
            </a:r>
          </a:p>
          <a:p>
            <a:pPr marL="0" indent="0">
              <a:buNone/>
            </a:pPr>
            <a:r>
              <a:rPr lang="en-US" sz="1100" dirty="0"/>
              <a:t>    # </a:t>
            </a:r>
            <a:r>
              <a:rPr lang="en-US" sz="1100" dirty="0" err="1"/>
              <a:t>Konversi</a:t>
            </a:r>
            <a:r>
              <a:rPr lang="en-US" sz="1100" dirty="0"/>
              <a:t> </a:t>
            </a:r>
            <a:r>
              <a:rPr lang="en-US" sz="1100" dirty="0" err="1"/>
              <a:t>gambar</a:t>
            </a:r>
            <a:r>
              <a:rPr lang="en-US" sz="1100" dirty="0"/>
              <a:t> </a:t>
            </a:r>
            <a:r>
              <a:rPr lang="en-US" sz="1100" dirty="0" err="1"/>
              <a:t>ke</a:t>
            </a:r>
            <a:r>
              <a:rPr lang="en-US" sz="1100" dirty="0"/>
              <a:t> grayscale</a:t>
            </a:r>
          </a:p>
          <a:p>
            <a:pPr marL="0" indent="0">
              <a:buNone/>
            </a:pPr>
            <a:r>
              <a:rPr lang="en-US" sz="1100" dirty="0"/>
              <a:t>    </a:t>
            </a:r>
            <a:r>
              <a:rPr lang="en-US" sz="1100" dirty="0" err="1"/>
              <a:t>gray_image</a:t>
            </a:r>
            <a:r>
              <a:rPr lang="en-US" sz="1100" dirty="0"/>
              <a:t> = cv2.cvtColor(image, cv2.COLOR_BGR2GRAY)</a:t>
            </a:r>
          </a:p>
          <a:p>
            <a:pPr marL="0" indent="0">
              <a:buNone/>
            </a:pPr>
            <a:r>
              <a:rPr lang="en-US" sz="1100" dirty="0"/>
              <a:t>    </a:t>
            </a:r>
            <a:r>
              <a:rPr lang="en-US" sz="1100" dirty="0" err="1"/>
              <a:t>gray_template</a:t>
            </a:r>
            <a:r>
              <a:rPr lang="en-US" sz="1100" dirty="0"/>
              <a:t> = cv2.cvtColor(template, cv2.COLOR_BGR2GRAY)</a:t>
            </a:r>
          </a:p>
          <a:p>
            <a:pPr marL="0" indent="0">
              <a:buNone/>
            </a:pPr>
            <a:r>
              <a:rPr lang="en-US" sz="1100" dirty="0"/>
              <a:t> </a:t>
            </a:r>
          </a:p>
          <a:p>
            <a:pPr marL="0" indent="0">
              <a:buNone/>
            </a:pPr>
            <a:r>
              <a:rPr lang="en-US" sz="1100" dirty="0"/>
              <a:t>    # </a:t>
            </a:r>
            <a:r>
              <a:rPr lang="en-US" sz="1100" dirty="0" err="1"/>
              <a:t>Hasil</a:t>
            </a:r>
            <a:r>
              <a:rPr lang="en-US" sz="1100" dirty="0"/>
              <a:t> </a:t>
            </a:r>
            <a:r>
              <a:rPr lang="en-US" sz="1100" dirty="0" err="1"/>
              <a:t>korelasi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    result = cv2.matchTemplate(</a:t>
            </a:r>
            <a:r>
              <a:rPr lang="en-US" sz="1100" dirty="0" err="1"/>
              <a:t>gray_image</a:t>
            </a:r>
            <a:r>
              <a:rPr lang="en-US" sz="1100" dirty="0"/>
              <a:t>, </a:t>
            </a:r>
            <a:r>
              <a:rPr lang="en-US" sz="1100" dirty="0" err="1"/>
              <a:t>gray_template</a:t>
            </a:r>
            <a:r>
              <a:rPr lang="en-US" sz="1100" dirty="0"/>
              <a:t>, cv2.TM_SQDIFF)</a:t>
            </a:r>
          </a:p>
          <a:p>
            <a:pPr marL="0" indent="0">
              <a:buNone/>
            </a:pPr>
            <a:r>
              <a:rPr lang="en-US" sz="1100" dirty="0"/>
              <a:t> </a:t>
            </a:r>
          </a:p>
          <a:p>
            <a:pPr marL="0" indent="0">
              <a:buNone/>
            </a:pPr>
            <a:r>
              <a:rPr lang="en-US" sz="1100" dirty="0"/>
              <a:t>    # </a:t>
            </a:r>
            <a:r>
              <a:rPr lang="en-US" sz="1100" dirty="0" err="1"/>
              <a:t>Dapatkan</a:t>
            </a:r>
            <a:r>
              <a:rPr lang="en-US" sz="1100" dirty="0"/>
              <a:t> </a:t>
            </a:r>
            <a:r>
              <a:rPr lang="en-US" sz="1100" dirty="0" err="1"/>
              <a:t>lokasi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nilai</a:t>
            </a:r>
            <a:r>
              <a:rPr lang="en-US" sz="1100" dirty="0"/>
              <a:t> minimum</a:t>
            </a:r>
          </a:p>
          <a:p>
            <a:pPr marL="0" indent="0">
              <a:buNone/>
            </a:pPr>
            <a:r>
              <a:rPr lang="en-US" sz="1100" dirty="0"/>
              <a:t>    </a:t>
            </a:r>
            <a:r>
              <a:rPr lang="en-US" sz="1100" dirty="0" err="1"/>
              <a:t>min_val</a:t>
            </a:r>
            <a:r>
              <a:rPr lang="en-US" sz="1100" dirty="0"/>
              <a:t>, _, </a:t>
            </a:r>
            <a:r>
              <a:rPr lang="en-US" sz="1100" dirty="0" err="1"/>
              <a:t>min_loc</a:t>
            </a:r>
            <a:r>
              <a:rPr lang="en-US" sz="1100" dirty="0"/>
              <a:t>, _ = cv2.minMaxLoc(result)</a:t>
            </a:r>
          </a:p>
          <a:p>
            <a:pPr marL="0" indent="0">
              <a:buNone/>
            </a:pPr>
            <a:r>
              <a:rPr lang="en-US" sz="1100" dirty="0"/>
              <a:t> </a:t>
            </a:r>
          </a:p>
          <a:p>
            <a:pPr marL="0" indent="0">
              <a:buNone/>
            </a:pPr>
            <a:r>
              <a:rPr lang="en-US" sz="1100" dirty="0"/>
              <a:t>    return </a:t>
            </a:r>
            <a:r>
              <a:rPr lang="en-US" sz="1100" dirty="0" err="1"/>
              <a:t>min_loc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01178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1132" y="888275"/>
            <a:ext cx="8915400" cy="3777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# Baca </a:t>
            </a:r>
            <a:r>
              <a:rPr lang="en-US" sz="1200" dirty="0" err="1"/>
              <a:t>gambar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image = cv2.imread('gambar_utama.jpg', cv2.IMREAD_GRAYSCALE)  # </a:t>
            </a:r>
            <a:r>
              <a:rPr lang="en-US" sz="1200" dirty="0" err="1"/>
              <a:t>Ganti</a:t>
            </a:r>
            <a:r>
              <a:rPr lang="en-US" sz="1200" dirty="0"/>
              <a:t> 'contoh_gambar.jpg'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nama</a:t>
            </a:r>
            <a:r>
              <a:rPr lang="en-US" sz="1200" dirty="0"/>
              <a:t> </a:t>
            </a:r>
            <a:r>
              <a:rPr lang="en-US" sz="1200" dirty="0" err="1"/>
              <a:t>gambar</a:t>
            </a:r>
            <a:r>
              <a:rPr lang="en-US" sz="1200" dirty="0"/>
              <a:t> yang </a:t>
            </a:r>
            <a:r>
              <a:rPr lang="en-US" sz="1200" dirty="0" err="1"/>
              <a:t>kamu</a:t>
            </a:r>
            <a:r>
              <a:rPr lang="en-US" sz="1200" dirty="0"/>
              <a:t> </a:t>
            </a:r>
            <a:r>
              <a:rPr lang="en-US" sz="1200" dirty="0" err="1"/>
              <a:t>gunakan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# </a:t>
            </a:r>
            <a:r>
              <a:rPr lang="en-US" sz="1200" dirty="0" err="1"/>
              <a:t>Tentukan</a:t>
            </a:r>
            <a:r>
              <a:rPr lang="en-US" sz="1200" dirty="0"/>
              <a:t> </a:t>
            </a:r>
            <a:r>
              <a:rPr lang="en-US" sz="1200" dirty="0" err="1"/>
              <a:t>nilai</a:t>
            </a:r>
            <a:r>
              <a:rPr lang="en-US" sz="1200" dirty="0"/>
              <a:t> threshold (</a:t>
            </a:r>
            <a:r>
              <a:rPr lang="en-US" sz="1200" dirty="0" err="1"/>
              <a:t>contohnya</a:t>
            </a:r>
            <a:r>
              <a:rPr lang="en-US" sz="1200" dirty="0"/>
              <a:t>: 100)</a:t>
            </a:r>
          </a:p>
          <a:p>
            <a:pPr marL="0" indent="0">
              <a:buNone/>
            </a:pPr>
            <a:r>
              <a:rPr lang="en-US" sz="1200" dirty="0" err="1"/>
              <a:t>threshold_value</a:t>
            </a:r>
            <a:r>
              <a:rPr lang="en-US" sz="1200" dirty="0"/>
              <a:t> = 100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# </a:t>
            </a:r>
            <a:r>
              <a:rPr lang="en-US" sz="1200" dirty="0" err="1"/>
              <a:t>Lakukan</a:t>
            </a:r>
            <a:r>
              <a:rPr lang="en-US" sz="1200" dirty="0"/>
              <a:t> </a:t>
            </a:r>
            <a:r>
              <a:rPr lang="en-US" sz="1200" dirty="0" err="1"/>
              <a:t>segmentasi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metode</a:t>
            </a:r>
            <a:r>
              <a:rPr lang="en-US" sz="1200" dirty="0"/>
              <a:t> </a:t>
            </a:r>
            <a:r>
              <a:rPr lang="en-US" sz="1200" dirty="0" err="1"/>
              <a:t>Ohlander</a:t>
            </a:r>
            <a:endParaRPr lang="en-US" sz="1200" dirty="0"/>
          </a:p>
          <a:p>
            <a:pPr marL="0" indent="0">
              <a:buNone/>
            </a:pPr>
            <a:r>
              <a:rPr lang="en-US" sz="1200" dirty="0" err="1"/>
              <a:t>segmented_image</a:t>
            </a:r>
            <a:r>
              <a:rPr lang="en-US" sz="1200" dirty="0"/>
              <a:t> = </a:t>
            </a:r>
            <a:r>
              <a:rPr lang="en-US" sz="1200" dirty="0" err="1"/>
              <a:t>ohlander_segmentation</a:t>
            </a:r>
            <a:r>
              <a:rPr lang="en-US" sz="1200" dirty="0"/>
              <a:t>(image, </a:t>
            </a:r>
            <a:r>
              <a:rPr lang="en-US" sz="1200" dirty="0" err="1"/>
              <a:t>threshold_value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# </a:t>
            </a:r>
            <a:r>
              <a:rPr lang="en-US" sz="1200" dirty="0" err="1"/>
              <a:t>Tampilkan</a:t>
            </a:r>
            <a:r>
              <a:rPr lang="en-US" sz="1200" dirty="0"/>
              <a:t> </a:t>
            </a:r>
            <a:r>
              <a:rPr lang="en-US" sz="1200" dirty="0" err="1"/>
              <a:t>gambar</a:t>
            </a:r>
            <a:r>
              <a:rPr lang="en-US" sz="1200" dirty="0"/>
              <a:t> </a:t>
            </a:r>
            <a:r>
              <a:rPr lang="en-US" sz="1200" dirty="0" err="1"/>
              <a:t>hasil</a:t>
            </a:r>
            <a:r>
              <a:rPr lang="en-US" sz="1200" dirty="0"/>
              <a:t> </a:t>
            </a:r>
            <a:r>
              <a:rPr lang="en-US" sz="1200" dirty="0" err="1"/>
              <a:t>segmentasi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cv2.imshow('Original Image', image)</a:t>
            </a:r>
          </a:p>
          <a:p>
            <a:pPr marL="0" indent="0">
              <a:buNone/>
            </a:pPr>
            <a:r>
              <a:rPr lang="en-US" sz="1200" dirty="0"/>
              <a:t>cv2.imshow('Segmented Image', </a:t>
            </a:r>
            <a:r>
              <a:rPr lang="en-US" sz="1200" dirty="0" err="1"/>
              <a:t>segmented_image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cv2.waitKey(0)</a:t>
            </a:r>
          </a:p>
          <a:p>
            <a:pPr marL="0" indent="0">
              <a:buNone/>
            </a:pPr>
            <a:r>
              <a:rPr lang="en-US" sz="1200" dirty="0"/>
              <a:t>cv2.destroyAllWindows()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2910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3497" y="615402"/>
            <a:ext cx="8911687" cy="1280890"/>
          </a:xfrm>
        </p:spPr>
        <p:txBody>
          <a:bodyPr/>
          <a:lstStyle/>
          <a:p>
            <a:r>
              <a:rPr lang="en-US" dirty="0" err="1" smtClean="0"/>
              <a:t>Hasil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11079" t="14982" r="22150" b="22785"/>
          <a:stretch/>
        </p:blipFill>
        <p:spPr bwMode="auto">
          <a:xfrm>
            <a:off x="2943497" y="1530531"/>
            <a:ext cx="6679474" cy="35030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04948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214808"/>
            <a:ext cx="8911687" cy="1280890"/>
          </a:xfrm>
        </p:spPr>
        <p:txBody>
          <a:bodyPr>
            <a:normAutofit/>
          </a:bodyPr>
          <a:lstStyle/>
          <a:p>
            <a:r>
              <a:rPr lang="en-US" sz="2900" dirty="0" smtClean="0"/>
              <a:t>Program </a:t>
            </a:r>
            <a:r>
              <a:rPr lang="en-US" sz="2900" dirty="0" err="1" smtClean="0"/>
              <a:t>Nomor</a:t>
            </a:r>
            <a:r>
              <a:rPr lang="en-US" sz="2900" dirty="0" smtClean="0"/>
              <a:t> 4 (</a:t>
            </a:r>
            <a:r>
              <a:rPr lang="en-US" sz="2900" dirty="0" err="1" smtClean="0"/>
              <a:t>Mendeteksi</a:t>
            </a:r>
            <a:r>
              <a:rPr lang="en-US" sz="2900" dirty="0" smtClean="0"/>
              <a:t> </a:t>
            </a:r>
            <a:r>
              <a:rPr lang="en-US" sz="2900" dirty="0" err="1" smtClean="0"/>
              <a:t>Lingkaran</a:t>
            </a:r>
            <a:r>
              <a:rPr lang="en-US" sz="2900" dirty="0" smtClean="0"/>
              <a:t>)</a:t>
            </a:r>
            <a:endParaRPr lang="en-US" sz="2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984069"/>
            <a:ext cx="8915400" cy="3777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import cv2</a:t>
            </a:r>
          </a:p>
          <a:p>
            <a:pPr marL="0" indent="0">
              <a:buNone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 err="1"/>
              <a:t>def</a:t>
            </a:r>
            <a:r>
              <a:rPr lang="en-US" sz="1200" dirty="0"/>
              <a:t> </a:t>
            </a:r>
            <a:r>
              <a:rPr lang="en-US" sz="1200" dirty="0" err="1"/>
              <a:t>detect_circles</a:t>
            </a:r>
            <a:r>
              <a:rPr lang="en-US" sz="1200" dirty="0"/>
              <a:t>(image, </a:t>
            </a:r>
            <a:r>
              <a:rPr lang="en-US" sz="1200" dirty="0" err="1"/>
              <a:t>dp</a:t>
            </a:r>
            <a:r>
              <a:rPr lang="en-US" sz="1200" dirty="0"/>
              <a:t>=1, </a:t>
            </a:r>
            <a:r>
              <a:rPr lang="en-US" sz="1200" dirty="0" err="1"/>
              <a:t>minDist</a:t>
            </a:r>
            <a:r>
              <a:rPr lang="en-US" sz="1200" dirty="0"/>
              <a:t>=20, param1=50, param2=30, </a:t>
            </a:r>
            <a:r>
              <a:rPr lang="en-US" sz="1200" dirty="0" err="1"/>
              <a:t>minRadius</a:t>
            </a:r>
            <a:r>
              <a:rPr lang="en-US" sz="1200" dirty="0"/>
              <a:t>=0, </a:t>
            </a:r>
            <a:r>
              <a:rPr lang="en-US" sz="1200" dirty="0" err="1"/>
              <a:t>maxRadius</a:t>
            </a:r>
            <a:r>
              <a:rPr lang="en-US" sz="1200" dirty="0"/>
              <a:t>=0):</a:t>
            </a:r>
          </a:p>
          <a:p>
            <a:pPr marL="0" indent="0">
              <a:buNone/>
            </a:pPr>
            <a:r>
              <a:rPr lang="en-US" sz="1200" dirty="0"/>
              <a:t>    gray = cv2.cvtColor(image, cv2.COLOR_BGR2GRAY)</a:t>
            </a:r>
          </a:p>
          <a:p>
            <a:pPr marL="0" indent="0">
              <a:buNone/>
            </a:pPr>
            <a:r>
              <a:rPr lang="en-US" sz="1200" dirty="0"/>
              <a:t>    circles = cv2.HoughCircles(</a:t>
            </a:r>
          </a:p>
          <a:p>
            <a:pPr marL="0" indent="0">
              <a:buNone/>
            </a:pPr>
            <a:r>
              <a:rPr lang="en-US" sz="1200" dirty="0"/>
              <a:t>        gray, cv2.HOUGH_GRADIENT, </a:t>
            </a:r>
            <a:r>
              <a:rPr lang="en-US" sz="1200" dirty="0" err="1"/>
              <a:t>dp</a:t>
            </a:r>
            <a:r>
              <a:rPr lang="en-US" sz="1200" dirty="0"/>
              <a:t>, </a:t>
            </a:r>
            <a:r>
              <a:rPr lang="en-US" sz="1200" dirty="0" err="1"/>
              <a:t>minDist</a:t>
            </a:r>
            <a:r>
              <a:rPr lang="en-US" sz="1200" dirty="0"/>
              <a:t>, param1=param1, param2=param2, </a:t>
            </a:r>
            <a:r>
              <a:rPr lang="en-US" sz="1200" dirty="0" err="1"/>
              <a:t>minRadius</a:t>
            </a:r>
            <a:r>
              <a:rPr lang="en-US" sz="1200" dirty="0"/>
              <a:t>=</a:t>
            </a:r>
            <a:r>
              <a:rPr lang="en-US" sz="1200" dirty="0" err="1"/>
              <a:t>minRadius</a:t>
            </a:r>
            <a:r>
              <a:rPr lang="en-US" sz="1200" dirty="0"/>
              <a:t>, </a:t>
            </a:r>
            <a:r>
              <a:rPr lang="en-US" sz="1200" dirty="0" err="1"/>
              <a:t>maxRadius</a:t>
            </a:r>
            <a:r>
              <a:rPr lang="en-US" sz="1200" dirty="0"/>
              <a:t>=</a:t>
            </a:r>
            <a:r>
              <a:rPr lang="en-US" sz="1200" dirty="0" err="1"/>
              <a:t>maxRadius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    )</a:t>
            </a:r>
          </a:p>
          <a:p>
            <a:pPr marL="0" indent="0">
              <a:buNone/>
            </a:pPr>
            <a:r>
              <a:rPr lang="en-US" sz="1200" dirty="0"/>
              <a:t>    if circles is not None:</a:t>
            </a:r>
          </a:p>
          <a:p>
            <a:pPr marL="0" indent="0">
              <a:buNone/>
            </a:pPr>
            <a:r>
              <a:rPr lang="en-US" sz="1200" dirty="0"/>
              <a:t>        circles = np.uint16(</a:t>
            </a:r>
            <a:r>
              <a:rPr lang="en-US" sz="1200" dirty="0" err="1"/>
              <a:t>np.around</a:t>
            </a:r>
            <a:r>
              <a:rPr lang="en-US" sz="1200" dirty="0"/>
              <a:t>(circles))</a:t>
            </a:r>
          </a:p>
          <a:p>
            <a:pPr marL="0" indent="0">
              <a:buNone/>
            </a:pPr>
            <a:r>
              <a:rPr lang="en-US" sz="1200" dirty="0"/>
              <a:t>        for </a:t>
            </a:r>
            <a:r>
              <a:rPr lang="en-US" sz="1200" dirty="0" err="1"/>
              <a:t>i</a:t>
            </a:r>
            <a:r>
              <a:rPr lang="en-US" sz="1200" dirty="0"/>
              <a:t> in circles[0, :]:</a:t>
            </a:r>
          </a:p>
          <a:p>
            <a:pPr marL="0" indent="0">
              <a:buNone/>
            </a:pPr>
            <a:r>
              <a:rPr lang="en-US" sz="1200" dirty="0"/>
              <a:t>            center = (</a:t>
            </a:r>
            <a:r>
              <a:rPr lang="en-US" sz="1200" dirty="0" err="1"/>
              <a:t>i</a:t>
            </a:r>
            <a:r>
              <a:rPr lang="en-US" sz="1200" dirty="0"/>
              <a:t>[0], </a:t>
            </a:r>
            <a:r>
              <a:rPr lang="en-US" sz="1200" dirty="0" err="1"/>
              <a:t>i</a:t>
            </a:r>
            <a:r>
              <a:rPr lang="en-US" sz="1200" dirty="0"/>
              <a:t>[1])</a:t>
            </a:r>
          </a:p>
          <a:p>
            <a:pPr marL="0" indent="0">
              <a:buNone/>
            </a:pPr>
            <a:r>
              <a:rPr lang="en-US" sz="1200" dirty="0"/>
              <a:t>            radius = </a:t>
            </a:r>
            <a:r>
              <a:rPr lang="en-US" sz="1200" dirty="0" err="1"/>
              <a:t>i</a:t>
            </a:r>
            <a:r>
              <a:rPr lang="en-US" sz="1200" dirty="0"/>
              <a:t>[2]</a:t>
            </a:r>
          </a:p>
          <a:p>
            <a:pPr marL="0" indent="0">
              <a:buNone/>
            </a:pPr>
            <a:r>
              <a:rPr lang="en-US" sz="1200" dirty="0"/>
              <a:t>            cv2.circle(image, center, radius, (0, 255, 0), 2)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    return image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7702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4378" y="1175657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# Baca </a:t>
            </a:r>
            <a:r>
              <a:rPr lang="en-US" sz="1200" dirty="0" err="1"/>
              <a:t>gambar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image = cv2.imread('shape.jpg')  # </a:t>
            </a:r>
            <a:r>
              <a:rPr lang="en-US" sz="1200" dirty="0" err="1"/>
              <a:t>Ganti</a:t>
            </a:r>
            <a:r>
              <a:rPr lang="en-US" sz="1200" dirty="0"/>
              <a:t> 'contoh_gambar.jpg'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nama</a:t>
            </a:r>
            <a:r>
              <a:rPr lang="en-US" sz="1200" dirty="0"/>
              <a:t> </a:t>
            </a:r>
            <a:r>
              <a:rPr lang="en-US" sz="1200" dirty="0" err="1"/>
              <a:t>gambar</a:t>
            </a:r>
            <a:r>
              <a:rPr lang="en-US" sz="1200" dirty="0"/>
              <a:t> yang </a:t>
            </a:r>
            <a:r>
              <a:rPr lang="en-US" sz="1200" dirty="0" err="1"/>
              <a:t>kamu</a:t>
            </a:r>
            <a:r>
              <a:rPr lang="en-US" sz="1200" dirty="0"/>
              <a:t> </a:t>
            </a:r>
            <a:r>
              <a:rPr lang="en-US" sz="1200" dirty="0" err="1"/>
              <a:t>gunakan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# </a:t>
            </a:r>
            <a:r>
              <a:rPr lang="en-US" sz="1200" dirty="0" err="1"/>
              <a:t>Deteksi</a:t>
            </a:r>
            <a:r>
              <a:rPr lang="en-US" sz="1200" dirty="0"/>
              <a:t> </a:t>
            </a:r>
            <a:r>
              <a:rPr lang="en-US" sz="1200" dirty="0" err="1"/>
              <a:t>lingkaran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transformasi</a:t>
            </a:r>
            <a:r>
              <a:rPr lang="en-US" sz="1200" dirty="0"/>
              <a:t> Hough</a:t>
            </a:r>
          </a:p>
          <a:p>
            <a:pPr marL="0" indent="0">
              <a:buNone/>
            </a:pPr>
            <a:r>
              <a:rPr lang="en-US" sz="1200" dirty="0" err="1"/>
              <a:t>result_image</a:t>
            </a:r>
            <a:r>
              <a:rPr lang="en-US" sz="1200" dirty="0"/>
              <a:t> = </a:t>
            </a:r>
            <a:r>
              <a:rPr lang="en-US" sz="1200" dirty="0" err="1"/>
              <a:t>detect_circles</a:t>
            </a:r>
            <a:r>
              <a:rPr lang="en-US" sz="1200" dirty="0"/>
              <a:t>(image)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# </a:t>
            </a:r>
            <a:r>
              <a:rPr lang="en-US" sz="1200" dirty="0" err="1"/>
              <a:t>Tampilkan</a:t>
            </a:r>
            <a:r>
              <a:rPr lang="en-US" sz="1200" dirty="0"/>
              <a:t> </a:t>
            </a:r>
            <a:r>
              <a:rPr lang="en-US" sz="1200" dirty="0" err="1"/>
              <a:t>gambar</a:t>
            </a:r>
            <a:r>
              <a:rPr lang="en-US" sz="1200" dirty="0"/>
              <a:t> </a:t>
            </a:r>
            <a:r>
              <a:rPr lang="en-US" sz="1200" dirty="0" err="1"/>
              <a:t>hasil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cv2.imshow('</a:t>
            </a:r>
            <a:r>
              <a:rPr lang="en-US" sz="1200" dirty="0" err="1"/>
              <a:t>Deteksi</a:t>
            </a:r>
            <a:r>
              <a:rPr lang="en-US" sz="1200" dirty="0"/>
              <a:t> </a:t>
            </a:r>
            <a:r>
              <a:rPr lang="en-US" sz="1200" dirty="0" err="1"/>
              <a:t>Lingkaran</a:t>
            </a:r>
            <a:r>
              <a:rPr lang="en-US" sz="1200" dirty="0"/>
              <a:t>', </a:t>
            </a:r>
            <a:r>
              <a:rPr lang="en-US" sz="1200" dirty="0" err="1"/>
              <a:t>result_image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cv2.waitKey(0)</a:t>
            </a:r>
          </a:p>
          <a:p>
            <a:pPr marL="0" indent="0">
              <a:buNone/>
            </a:pPr>
            <a:r>
              <a:rPr lang="en-US" sz="1200" dirty="0"/>
              <a:t>cv2.destroyAllWindows()</a:t>
            </a:r>
          </a:p>
        </p:txBody>
      </p:sp>
    </p:spTree>
    <p:extLst>
      <p:ext uri="{BB962C8B-B14F-4D97-AF65-F5344CB8AC3E}">
        <p14:creationId xmlns:p14="http://schemas.microsoft.com/office/powerpoint/2010/main" val="2954757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12246" t="20514" r="46654" b="25321"/>
          <a:stretch/>
        </p:blipFill>
        <p:spPr bwMode="auto">
          <a:xfrm>
            <a:off x="2592925" y="1497874"/>
            <a:ext cx="5471212" cy="37446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21168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5611" y="2635789"/>
            <a:ext cx="8911687" cy="1280890"/>
          </a:xfrm>
        </p:spPr>
        <p:txBody>
          <a:bodyPr/>
          <a:lstStyle/>
          <a:p>
            <a:pPr algn="ctr"/>
            <a:r>
              <a:rPr lang="en-US" dirty="0" err="1" smtClean="0"/>
              <a:t>Terimakasih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37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3087" y="923108"/>
            <a:ext cx="8915400" cy="3777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# Baca </a:t>
            </a:r>
            <a:r>
              <a:rPr lang="en-US" sz="1200" dirty="0" err="1"/>
              <a:t>gambar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template</a:t>
            </a:r>
          </a:p>
          <a:p>
            <a:pPr marL="0" indent="0">
              <a:buNone/>
            </a:pPr>
            <a:r>
              <a:rPr lang="en-US" sz="1200" dirty="0"/>
              <a:t>image = cv2.imread('gambar_utama.jpg')  # </a:t>
            </a:r>
            <a:r>
              <a:rPr lang="en-US" sz="1200" dirty="0" err="1"/>
              <a:t>Ganti</a:t>
            </a:r>
            <a:r>
              <a:rPr lang="en-US" sz="1200" dirty="0"/>
              <a:t> 'gambar_utama.jpg'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nama</a:t>
            </a:r>
            <a:r>
              <a:rPr lang="en-US" sz="1200" dirty="0"/>
              <a:t> </a:t>
            </a:r>
            <a:r>
              <a:rPr lang="en-US" sz="1200" dirty="0" err="1"/>
              <a:t>gambar</a:t>
            </a:r>
            <a:r>
              <a:rPr lang="en-US" sz="1200" dirty="0"/>
              <a:t> yang </a:t>
            </a:r>
            <a:r>
              <a:rPr lang="en-US" sz="1200" dirty="0" err="1"/>
              <a:t>kamu</a:t>
            </a:r>
            <a:r>
              <a:rPr lang="en-US" sz="1200" dirty="0"/>
              <a:t> </a:t>
            </a:r>
            <a:r>
              <a:rPr lang="en-US" sz="1200" dirty="0" err="1"/>
              <a:t>gunakan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template = cv2.imread('template.jpg')   # </a:t>
            </a:r>
            <a:r>
              <a:rPr lang="en-US" sz="1200" dirty="0" err="1"/>
              <a:t>Ganti</a:t>
            </a:r>
            <a:r>
              <a:rPr lang="en-US" sz="1200" dirty="0"/>
              <a:t> 'template.jpg'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nama</a:t>
            </a:r>
            <a:r>
              <a:rPr lang="en-US" sz="1200" dirty="0"/>
              <a:t> template yang </a:t>
            </a:r>
            <a:r>
              <a:rPr lang="en-US" sz="1200" dirty="0" err="1"/>
              <a:t>kamu</a:t>
            </a:r>
            <a:r>
              <a:rPr lang="en-US" sz="1200" dirty="0"/>
              <a:t> </a:t>
            </a:r>
            <a:r>
              <a:rPr lang="en-US" sz="1200" dirty="0" err="1"/>
              <a:t>gunakan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# </a:t>
            </a:r>
            <a:r>
              <a:rPr lang="en-US" sz="1200" dirty="0" err="1"/>
              <a:t>Panggil</a:t>
            </a:r>
            <a:r>
              <a:rPr lang="en-US" sz="1200" dirty="0"/>
              <a:t> </a:t>
            </a:r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template_matching_sad_high_accuracy</a:t>
            </a:r>
            <a:endParaRPr lang="en-US" sz="1200" dirty="0"/>
          </a:p>
          <a:p>
            <a:pPr marL="0" indent="0">
              <a:buNone/>
            </a:pPr>
            <a:r>
              <a:rPr lang="en-US" sz="1200" dirty="0" err="1"/>
              <a:t>matching_loc</a:t>
            </a:r>
            <a:r>
              <a:rPr lang="en-US" sz="1200" dirty="0"/>
              <a:t> = </a:t>
            </a:r>
            <a:r>
              <a:rPr lang="en-US" sz="1200" dirty="0" err="1"/>
              <a:t>template_matching_sad_high_accuracy</a:t>
            </a:r>
            <a:r>
              <a:rPr lang="en-US" sz="1200" dirty="0"/>
              <a:t>(image, template)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# </a:t>
            </a:r>
            <a:r>
              <a:rPr lang="en-US" sz="1200" dirty="0" err="1"/>
              <a:t>Gambar</a:t>
            </a:r>
            <a:r>
              <a:rPr lang="en-US" sz="1200" dirty="0"/>
              <a:t> </a:t>
            </a:r>
            <a:r>
              <a:rPr lang="en-US" sz="1200" dirty="0" err="1"/>
              <a:t>hasil</a:t>
            </a:r>
            <a:endParaRPr lang="en-US" sz="1200" dirty="0"/>
          </a:p>
          <a:p>
            <a:pPr marL="0" indent="0">
              <a:buNone/>
            </a:pPr>
            <a:r>
              <a:rPr lang="en-US" sz="1200" dirty="0" err="1"/>
              <a:t>result_image</a:t>
            </a:r>
            <a:r>
              <a:rPr lang="en-US" sz="1200" dirty="0"/>
              <a:t> = </a:t>
            </a:r>
            <a:r>
              <a:rPr lang="en-US" sz="1200" dirty="0" err="1"/>
              <a:t>image.copy</a:t>
            </a:r>
            <a:r>
              <a:rPr lang="en-US" sz="1200" dirty="0"/>
              <a:t>()</a:t>
            </a:r>
          </a:p>
          <a:p>
            <a:pPr marL="0" indent="0">
              <a:buNone/>
            </a:pPr>
            <a:r>
              <a:rPr lang="en-US" sz="1200" dirty="0"/>
              <a:t>cv2.rectangle(</a:t>
            </a:r>
            <a:r>
              <a:rPr lang="en-US" sz="1200" dirty="0" err="1"/>
              <a:t>result_image</a:t>
            </a:r>
            <a:r>
              <a:rPr lang="en-US" sz="1200" dirty="0"/>
              <a:t>, </a:t>
            </a:r>
            <a:r>
              <a:rPr lang="en-US" sz="1200" dirty="0" err="1"/>
              <a:t>matching_loc</a:t>
            </a:r>
            <a:r>
              <a:rPr lang="en-US" sz="1200" dirty="0"/>
              <a:t>, (</a:t>
            </a:r>
            <a:r>
              <a:rPr lang="en-US" sz="1200" dirty="0" err="1"/>
              <a:t>matching_loc</a:t>
            </a:r>
            <a:r>
              <a:rPr lang="en-US" sz="1200" dirty="0"/>
              <a:t>[0] + </a:t>
            </a:r>
            <a:r>
              <a:rPr lang="en-US" sz="1200" dirty="0" err="1"/>
              <a:t>template.shape</a:t>
            </a:r>
            <a:r>
              <a:rPr lang="en-US" sz="1200" dirty="0"/>
              <a:t>[1], </a:t>
            </a:r>
            <a:r>
              <a:rPr lang="en-US" sz="1200" dirty="0" err="1"/>
              <a:t>matching_loc</a:t>
            </a:r>
            <a:r>
              <a:rPr lang="en-US" sz="1200" dirty="0"/>
              <a:t>[1] + </a:t>
            </a:r>
            <a:r>
              <a:rPr lang="en-US" sz="1200" dirty="0" err="1"/>
              <a:t>template.shape</a:t>
            </a:r>
            <a:r>
              <a:rPr lang="en-US" sz="1200" dirty="0"/>
              <a:t>[0]), (0, 255, 0), 2)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# </a:t>
            </a:r>
            <a:r>
              <a:rPr lang="en-US" sz="1200" dirty="0" err="1"/>
              <a:t>Tampilkan</a:t>
            </a:r>
            <a:r>
              <a:rPr lang="en-US" sz="1200" dirty="0"/>
              <a:t> </a:t>
            </a:r>
            <a:r>
              <a:rPr lang="en-US" sz="1200" dirty="0" err="1"/>
              <a:t>gambar</a:t>
            </a:r>
            <a:r>
              <a:rPr lang="en-US" sz="1200" dirty="0"/>
              <a:t> </a:t>
            </a:r>
            <a:r>
              <a:rPr lang="en-US" sz="1200" dirty="0" err="1"/>
              <a:t>hasil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cv2.imshow('</a:t>
            </a:r>
            <a:r>
              <a:rPr lang="en-US" sz="1200" dirty="0" err="1"/>
              <a:t>Hasil</a:t>
            </a:r>
            <a:r>
              <a:rPr lang="en-US" sz="1200" dirty="0"/>
              <a:t>', </a:t>
            </a:r>
            <a:r>
              <a:rPr lang="en-US" sz="1200" dirty="0" err="1"/>
              <a:t>result_image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cv2.waitKey(0)</a:t>
            </a:r>
          </a:p>
          <a:p>
            <a:pPr marL="0" indent="0">
              <a:buNone/>
            </a:pPr>
            <a:r>
              <a:rPr lang="en-US" sz="1200" dirty="0"/>
              <a:t>cv2.destroyAllWindows()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51237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6581" y="406396"/>
            <a:ext cx="2606092" cy="455753"/>
          </a:xfrm>
        </p:spPr>
        <p:txBody>
          <a:bodyPr>
            <a:normAutofit/>
          </a:bodyPr>
          <a:lstStyle/>
          <a:p>
            <a:pPr algn="ctr"/>
            <a:r>
              <a:rPr lang="en-US" sz="2000" dirty="0" err="1" smtClean="0"/>
              <a:t>Gambar</a:t>
            </a:r>
            <a:r>
              <a:rPr lang="en-US" sz="2000" dirty="0" smtClean="0"/>
              <a:t> </a:t>
            </a:r>
            <a:r>
              <a:rPr lang="en-US" sz="2000" dirty="0" err="1" smtClean="0"/>
              <a:t>Utama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227" y="981891"/>
            <a:ext cx="48768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911" y="1310640"/>
            <a:ext cx="1276078" cy="113429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08904" y="421636"/>
            <a:ext cx="2606092" cy="4557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 smtClean="0"/>
              <a:t>Template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8739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0342" y="223516"/>
            <a:ext cx="8911687" cy="1280890"/>
          </a:xfrm>
        </p:spPr>
        <p:txBody>
          <a:bodyPr/>
          <a:lstStyle/>
          <a:p>
            <a:r>
              <a:rPr lang="en-US" dirty="0" err="1" smtClean="0"/>
              <a:t>Hasil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29853" t="15674" r="36956" b="22324"/>
          <a:stretch/>
        </p:blipFill>
        <p:spPr bwMode="auto">
          <a:xfrm>
            <a:off x="2610341" y="1193073"/>
            <a:ext cx="4321681" cy="4406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5185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84178"/>
            <a:ext cx="8911687" cy="1280890"/>
          </a:xfrm>
        </p:spPr>
        <p:txBody>
          <a:bodyPr>
            <a:normAutofit/>
          </a:bodyPr>
          <a:lstStyle/>
          <a:p>
            <a:r>
              <a:rPr lang="en-US" sz="2900" dirty="0"/>
              <a:t>Template Matching </a:t>
            </a:r>
            <a:r>
              <a:rPr lang="en-US" sz="2900" dirty="0" err="1"/>
              <a:t>Menggunakan</a:t>
            </a:r>
            <a:r>
              <a:rPr lang="en-US" sz="2900" dirty="0"/>
              <a:t> </a:t>
            </a:r>
            <a:r>
              <a:rPr lang="en-US" sz="2900" dirty="0" smtClean="0"/>
              <a:t>SSD</a:t>
            </a:r>
            <a:endParaRPr lang="en-US" sz="2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003298"/>
            <a:ext cx="8915400" cy="3777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import cv2</a:t>
            </a:r>
          </a:p>
          <a:p>
            <a:pPr marL="0" indent="0">
              <a:buNone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 err="1"/>
              <a:t>def</a:t>
            </a:r>
            <a:r>
              <a:rPr lang="en-US" sz="1200" dirty="0"/>
              <a:t> </a:t>
            </a:r>
            <a:r>
              <a:rPr lang="en-US" sz="1200" dirty="0" err="1"/>
              <a:t>template_matching_ssd</a:t>
            </a:r>
            <a:r>
              <a:rPr lang="en-US" sz="1200" dirty="0"/>
              <a:t>(image, template):</a:t>
            </a:r>
          </a:p>
          <a:p>
            <a:pPr marL="0" indent="0">
              <a:buNone/>
            </a:pPr>
            <a:r>
              <a:rPr lang="en-US" sz="1200" dirty="0"/>
              <a:t>    # </a:t>
            </a:r>
            <a:r>
              <a:rPr lang="en-US" sz="1200" dirty="0" err="1"/>
              <a:t>Konversi</a:t>
            </a:r>
            <a:r>
              <a:rPr lang="en-US" sz="1200" dirty="0"/>
              <a:t> </a:t>
            </a:r>
            <a:r>
              <a:rPr lang="en-US" sz="1200" dirty="0" err="1"/>
              <a:t>gambar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grayscale</a:t>
            </a:r>
          </a:p>
          <a:p>
            <a:pPr marL="0" indent="0">
              <a:buNone/>
            </a:pPr>
            <a:r>
              <a:rPr lang="en-US" sz="1200" dirty="0"/>
              <a:t>    </a:t>
            </a:r>
            <a:r>
              <a:rPr lang="en-US" sz="1200" dirty="0" err="1"/>
              <a:t>gray_image</a:t>
            </a:r>
            <a:r>
              <a:rPr lang="en-US" sz="1200" dirty="0"/>
              <a:t> = cv2.cvtColor(image, cv2.COLOR_BGR2GRAY)</a:t>
            </a:r>
          </a:p>
          <a:p>
            <a:pPr marL="0" indent="0">
              <a:buNone/>
            </a:pPr>
            <a:r>
              <a:rPr lang="en-US" sz="1200" dirty="0"/>
              <a:t>    </a:t>
            </a:r>
            <a:r>
              <a:rPr lang="en-US" sz="1200" dirty="0" err="1"/>
              <a:t>gray_template</a:t>
            </a:r>
            <a:r>
              <a:rPr lang="en-US" sz="1200" dirty="0"/>
              <a:t> = cv2.cvtColor(template, cv2.COLOR_BGR2GRAY)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    # </a:t>
            </a:r>
            <a:r>
              <a:rPr lang="en-US" sz="1200" dirty="0" err="1"/>
              <a:t>Ukuran</a:t>
            </a:r>
            <a:r>
              <a:rPr lang="en-US" sz="1200" dirty="0"/>
              <a:t> </a:t>
            </a:r>
            <a:r>
              <a:rPr lang="en-US" sz="1200" dirty="0" err="1"/>
              <a:t>gambar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template</a:t>
            </a:r>
          </a:p>
          <a:p>
            <a:pPr marL="0" indent="0">
              <a:buNone/>
            </a:pPr>
            <a:r>
              <a:rPr lang="en-US" sz="1200" dirty="0"/>
              <a:t>    height, width = </a:t>
            </a:r>
            <a:r>
              <a:rPr lang="en-US" sz="1200" dirty="0" err="1"/>
              <a:t>gray_image.shape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    </a:t>
            </a:r>
            <a:r>
              <a:rPr lang="en-US" sz="1200" dirty="0" err="1"/>
              <a:t>t_height</a:t>
            </a:r>
            <a:r>
              <a:rPr lang="en-US" sz="1200" dirty="0"/>
              <a:t>, </a:t>
            </a:r>
            <a:r>
              <a:rPr lang="en-US" sz="1200" dirty="0" err="1"/>
              <a:t>t_width</a:t>
            </a:r>
            <a:r>
              <a:rPr lang="en-US" sz="1200" dirty="0"/>
              <a:t> = </a:t>
            </a:r>
            <a:r>
              <a:rPr lang="en-US" sz="1200" dirty="0" err="1"/>
              <a:t>gray_template.shape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    # </a:t>
            </a:r>
            <a:r>
              <a:rPr lang="en-US" sz="1200" dirty="0" err="1"/>
              <a:t>Inisialisasi</a:t>
            </a:r>
            <a:r>
              <a:rPr lang="en-US" sz="1200" dirty="0"/>
              <a:t> </a:t>
            </a:r>
            <a:r>
              <a:rPr lang="en-US" sz="1200" dirty="0" err="1"/>
              <a:t>variabel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menyimpan</a:t>
            </a:r>
            <a:r>
              <a:rPr lang="en-US" sz="1200" dirty="0"/>
              <a:t> </a:t>
            </a:r>
            <a:r>
              <a:rPr lang="en-US" sz="1200" dirty="0" err="1"/>
              <a:t>nilai</a:t>
            </a:r>
            <a:r>
              <a:rPr lang="en-US" sz="1200" dirty="0"/>
              <a:t> minimum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koordinat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    </a:t>
            </a:r>
            <a:r>
              <a:rPr lang="en-US" sz="1200" dirty="0" err="1"/>
              <a:t>min_diff</a:t>
            </a:r>
            <a:r>
              <a:rPr lang="en-US" sz="1200" dirty="0"/>
              <a:t> = float('</a:t>
            </a:r>
            <a:r>
              <a:rPr lang="en-US" sz="1200" dirty="0" err="1"/>
              <a:t>inf</a:t>
            </a:r>
            <a:r>
              <a:rPr lang="en-US" sz="1200" dirty="0"/>
              <a:t>')</a:t>
            </a:r>
          </a:p>
          <a:p>
            <a:pPr marL="0" indent="0">
              <a:buNone/>
            </a:pPr>
            <a:r>
              <a:rPr lang="en-US" sz="1200" dirty="0"/>
              <a:t>    </a:t>
            </a:r>
            <a:r>
              <a:rPr lang="en-US" sz="1200" dirty="0" err="1"/>
              <a:t>min_loc</a:t>
            </a:r>
            <a:r>
              <a:rPr lang="en-US" sz="1200" dirty="0"/>
              <a:t> = (0, 0)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230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021" y="388711"/>
            <a:ext cx="10515600" cy="612530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    # Loop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mencari</a:t>
            </a:r>
            <a:r>
              <a:rPr lang="en-US" sz="1200" dirty="0"/>
              <a:t> </a:t>
            </a:r>
            <a:r>
              <a:rPr lang="en-US" sz="1200" dirty="0" err="1"/>
              <a:t>lokasi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perbedaan</a:t>
            </a:r>
            <a:r>
              <a:rPr lang="en-US" sz="1200" dirty="0"/>
              <a:t> minimum</a:t>
            </a:r>
          </a:p>
          <a:p>
            <a:pPr marL="0" indent="0">
              <a:buNone/>
            </a:pPr>
            <a:r>
              <a:rPr lang="en-US" sz="1200" dirty="0"/>
              <a:t>    for y in range(height - </a:t>
            </a:r>
            <a:r>
              <a:rPr lang="en-US" sz="1200" dirty="0" err="1"/>
              <a:t>t_height</a:t>
            </a:r>
            <a:r>
              <a:rPr lang="en-US" sz="1200" dirty="0"/>
              <a:t> + 1):</a:t>
            </a:r>
          </a:p>
          <a:p>
            <a:pPr marL="0" indent="0">
              <a:buNone/>
            </a:pPr>
            <a:r>
              <a:rPr lang="en-US" sz="1200" dirty="0"/>
              <a:t>        for x in range(width - </a:t>
            </a:r>
            <a:r>
              <a:rPr lang="en-US" sz="1200" dirty="0" err="1"/>
              <a:t>t_width</a:t>
            </a:r>
            <a:r>
              <a:rPr lang="en-US" sz="1200" dirty="0"/>
              <a:t> + 1):</a:t>
            </a:r>
          </a:p>
          <a:p>
            <a:pPr marL="0" indent="0">
              <a:buNone/>
            </a:pPr>
            <a:r>
              <a:rPr lang="en-US" sz="1200" dirty="0"/>
              <a:t>            # </a:t>
            </a:r>
            <a:r>
              <a:rPr lang="en-US" sz="1200" dirty="0" err="1"/>
              <a:t>Bagian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gambar</a:t>
            </a:r>
            <a:r>
              <a:rPr lang="en-US" sz="1200" dirty="0"/>
              <a:t> </a:t>
            </a:r>
            <a:r>
              <a:rPr lang="en-US" sz="1200" dirty="0" err="1"/>
              <a:t>sesuai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ukuran</a:t>
            </a:r>
            <a:r>
              <a:rPr lang="en-US" sz="1200" dirty="0"/>
              <a:t> template</a:t>
            </a:r>
          </a:p>
          <a:p>
            <a:pPr marL="0" indent="0">
              <a:buNone/>
            </a:pPr>
            <a:r>
              <a:rPr lang="en-US" sz="1200" dirty="0"/>
              <a:t>            </a:t>
            </a:r>
            <a:r>
              <a:rPr lang="en-US" sz="1200" dirty="0" err="1"/>
              <a:t>roi</a:t>
            </a:r>
            <a:r>
              <a:rPr lang="en-US" sz="1200" dirty="0"/>
              <a:t> = </a:t>
            </a:r>
            <a:r>
              <a:rPr lang="en-US" sz="1200" dirty="0" err="1"/>
              <a:t>gray_image</a:t>
            </a:r>
            <a:r>
              <a:rPr lang="en-US" sz="1200" dirty="0"/>
              <a:t>[</a:t>
            </a:r>
            <a:r>
              <a:rPr lang="en-US" sz="1200" dirty="0" err="1"/>
              <a:t>y:y+t_height</a:t>
            </a:r>
            <a:r>
              <a:rPr lang="en-US" sz="1200" dirty="0"/>
              <a:t>, x:x+t_width]</a:t>
            </a:r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# </a:t>
            </a:r>
            <a:r>
              <a:rPr lang="en-US" sz="1200" dirty="0" err="1"/>
              <a:t>Menghitung</a:t>
            </a:r>
            <a:r>
              <a:rPr lang="en-US" sz="1200" dirty="0"/>
              <a:t> SSD</a:t>
            </a:r>
          </a:p>
          <a:p>
            <a:pPr marL="0" indent="0">
              <a:buNone/>
            </a:pPr>
            <a:r>
              <a:rPr lang="en-US" sz="1200" dirty="0"/>
              <a:t>            </a:t>
            </a:r>
            <a:r>
              <a:rPr lang="en-US" sz="1200" dirty="0" err="1"/>
              <a:t>ssd</a:t>
            </a:r>
            <a:r>
              <a:rPr lang="en-US" sz="1200" dirty="0"/>
              <a:t> = </a:t>
            </a:r>
            <a:r>
              <a:rPr lang="en-US" sz="1200" dirty="0" err="1"/>
              <a:t>np.sum</a:t>
            </a:r>
            <a:r>
              <a:rPr lang="en-US" sz="1200" dirty="0"/>
              <a:t>((</a:t>
            </a:r>
            <a:r>
              <a:rPr lang="en-US" sz="1200" dirty="0" err="1"/>
              <a:t>roi</a:t>
            </a:r>
            <a:r>
              <a:rPr lang="en-US" sz="1200" dirty="0"/>
              <a:t> - </a:t>
            </a:r>
            <a:r>
              <a:rPr lang="en-US" sz="1200" dirty="0" err="1"/>
              <a:t>gray_template</a:t>
            </a:r>
            <a:r>
              <a:rPr lang="en-US" sz="1200" dirty="0"/>
              <a:t>)**2)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            # </a:t>
            </a:r>
            <a:r>
              <a:rPr lang="en-US" sz="1200" dirty="0" err="1"/>
              <a:t>Memperbarui</a:t>
            </a:r>
            <a:r>
              <a:rPr lang="en-US" sz="1200" dirty="0"/>
              <a:t> </a:t>
            </a:r>
            <a:r>
              <a:rPr lang="en-US" sz="1200" dirty="0" err="1"/>
              <a:t>nilai</a:t>
            </a:r>
            <a:r>
              <a:rPr lang="en-US" sz="1200" dirty="0"/>
              <a:t> minimum </a:t>
            </a:r>
            <a:r>
              <a:rPr lang="en-US" sz="1200" dirty="0" err="1"/>
              <a:t>jika</a:t>
            </a:r>
            <a:r>
              <a:rPr lang="en-US" sz="1200" dirty="0"/>
              <a:t> </a:t>
            </a:r>
            <a:r>
              <a:rPr lang="en-US" sz="1200" dirty="0" err="1"/>
              <a:t>ditemukan</a:t>
            </a:r>
            <a:r>
              <a:rPr lang="en-US" sz="1200" dirty="0"/>
              <a:t> </a:t>
            </a:r>
            <a:r>
              <a:rPr lang="en-US" sz="1200" dirty="0" err="1"/>
              <a:t>perbedaan</a:t>
            </a:r>
            <a:r>
              <a:rPr lang="en-US" sz="1200" dirty="0"/>
              <a:t> yang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kecil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            if </a:t>
            </a:r>
            <a:r>
              <a:rPr lang="en-US" sz="1200" dirty="0" err="1"/>
              <a:t>ssd</a:t>
            </a:r>
            <a:r>
              <a:rPr lang="en-US" sz="1200" dirty="0"/>
              <a:t> &lt; </a:t>
            </a:r>
            <a:r>
              <a:rPr lang="en-US" sz="1200" dirty="0" err="1"/>
              <a:t>min_diff</a:t>
            </a:r>
            <a:r>
              <a:rPr lang="en-US" sz="1200" dirty="0"/>
              <a:t>:</a:t>
            </a:r>
          </a:p>
          <a:p>
            <a:pPr marL="0" indent="0">
              <a:buNone/>
            </a:pPr>
            <a:r>
              <a:rPr lang="en-US" sz="1200" dirty="0"/>
              <a:t>                </a:t>
            </a:r>
            <a:r>
              <a:rPr lang="en-US" sz="1200" dirty="0" err="1"/>
              <a:t>min_diff</a:t>
            </a:r>
            <a:r>
              <a:rPr lang="en-US" sz="1200" dirty="0"/>
              <a:t> = </a:t>
            </a:r>
            <a:r>
              <a:rPr lang="en-US" sz="1200" dirty="0" err="1"/>
              <a:t>ssd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                </a:t>
            </a:r>
            <a:r>
              <a:rPr lang="en-US" sz="1200" dirty="0" err="1"/>
              <a:t>min_loc</a:t>
            </a:r>
            <a:r>
              <a:rPr lang="en-US" sz="1200" dirty="0"/>
              <a:t> = (x, y)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    return </a:t>
            </a:r>
            <a:r>
              <a:rPr lang="en-US" sz="1200" dirty="0" err="1"/>
              <a:t>min_loc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# Baca </a:t>
            </a:r>
            <a:r>
              <a:rPr lang="en-US" sz="1200" dirty="0" err="1"/>
              <a:t>gambar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template</a:t>
            </a:r>
          </a:p>
          <a:p>
            <a:pPr marL="0" indent="0">
              <a:buNone/>
            </a:pPr>
            <a:r>
              <a:rPr lang="en-US" sz="1200" dirty="0"/>
              <a:t>image = cv2.imread('gambar_utama.jpg')  # </a:t>
            </a:r>
            <a:r>
              <a:rPr lang="en-US" sz="1200" dirty="0" err="1"/>
              <a:t>Ganti</a:t>
            </a:r>
            <a:r>
              <a:rPr lang="en-US" sz="1200" dirty="0"/>
              <a:t> 'gambar_utama.jpg'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nama</a:t>
            </a:r>
            <a:r>
              <a:rPr lang="en-US" sz="1200" dirty="0"/>
              <a:t> </a:t>
            </a:r>
            <a:r>
              <a:rPr lang="en-US" sz="1200" dirty="0" err="1"/>
              <a:t>gambar</a:t>
            </a:r>
            <a:r>
              <a:rPr lang="en-US" sz="1200" dirty="0"/>
              <a:t> yang </a:t>
            </a:r>
            <a:r>
              <a:rPr lang="en-US" sz="1200" dirty="0" err="1"/>
              <a:t>kamu</a:t>
            </a:r>
            <a:r>
              <a:rPr lang="en-US" sz="1200" dirty="0"/>
              <a:t> </a:t>
            </a:r>
            <a:r>
              <a:rPr lang="en-US" sz="1200" dirty="0" err="1"/>
              <a:t>gunakan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template = cv2.imread('template.jpg')   # </a:t>
            </a:r>
            <a:r>
              <a:rPr lang="en-US" sz="1200" dirty="0" err="1"/>
              <a:t>Ganti</a:t>
            </a:r>
            <a:r>
              <a:rPr lang="en-US" sz="1200" dirty="0"/>
              <a:t> 'template.jpg'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nama</a:t>
            </a:r>
            <a:r>
              <a:rPr lang="en-US" sz="1200" dirty="0"/>
              <a:t> template yang </a:t>
            </a:r>
            <a:r>
              <a:rPr lang="en-US" sz="1200" dirty="0" err="1"/>
              <a:t>kamu</a:t>
            </a:r>
            <a:r>
              <a:rPr lang="en-US" sz="1200" dirty="0"/>
              <a:t> </a:t>
            </a:r>
            <a:r>
              <a:rPr lang="en-US" sz="1200" dirty="0" err="1"/>
              <a:t>gunakan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89949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08069" y="1339338"/>
            <a:ext cx="92310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# </a:t>
            </a:r>
            <a:r>
              <a:rPr lang="en-US" sz="1200" dirty="0" err="1" smtClean="0"/>
              <a:t>Panggil</a:t>
            </a:r>
            <a:r>
              <a:rPr lang="en-US" sz="1200" dirty="0" smtClean="0"/>
              <a:t> </a:t>
            </a:r>
            <a:r>
              <a:rPr lang="en-US" sz="1200" dirty="0" err="1" smtClean="0"/>
              <a:t>fungsi</a:t>
            </a:r>
            <a:r>
              <a:rPr lang="en-US" sz="1200" dirty="0" smtClean="0"/>
              <a:t> </a:t>
            </a:r>
            <a:r>
              <a:rPr lang="en-US" sz="1200" dirty="0" err="1" smtClean="0"/>
              <a:t>template_matching_ssd</a:t>
            </a:r>
            <a:endParaRPr lang="en-US" sz="1200" dirty="0" smtClean="0"/>
          </a:p>
          <a:p>
            <a:r>
              <a:rPr lang="en-US" sz="1200" dirty="0" err="1" smtClean="0"/>
              <a:t>matching_loc</a:t>
            </a:r>
            <a:r>
              <a:rPr lang="en-US" sz="1200" dirty="0" smtClean="0"/>
              <a:t> = </a:t>
            </a:r>
            <a:r>
              <a:rPr lang="en-US" sz="1200" dirty="0" err="1" smtClean="0"/>
              <a:t>template_matching_ssd</a:t>
            </a:r>
            <a:r>
              <a:rPr lang="en-US" sz="1200" dirty="0" smtClean="0"/>
              <a:t>(image, template)</a:t>
            </a:r>
          </a:p>
          <a:p>
            <a:r>
              <a:rPr lang="en-US" sz="1200" dirty="0" smtClean="0"/>
              <a:t> </a:t>
            </a:r>
          </a:p>
          <a:p>
            <a:r>
              <a:rPr lang="en-US" sz="1200" dirty="0" smtClean="0"/>
              <a:t># </a:t>
            </a:r>
            <a:r>
              <a:rPr lang="en-US" sz="1200" dirty="0" err="1" smtClean="0"/>
              <a:t>Gambar</a:t>
            </a:r>
            <a:r>
              <a:rPr lang="en-US" sz="1200" dirty="0" smtClean="0"/>
              <a:t> </a:t>
            </a:r>
            <a:r>
              <a:rPr lang="en-US" sz="1200" dirty="0" err="1" smtClean="0"/>
              <a:t>hasil</a:t>
            </a:r>
            <a:endParaRPr lang="en-US" sz="1200" dirty="0" smtClean="0"/>
          </a:p>
          <a:p>
            <a:r>
              <a:rPr lang="en-US" sz="1200" dirty="0" err="1" smtClean="0"/>
              <a:t>result_image</a:t>
            </a:r>
            <a:r>
              <a:rPr lang="en-US" sz="1200" dirty="0" smtClean="0"/>
              <a:t> = </a:t>
            </a:r>
            <a:r>
              <a:rPr lang="en-US" sz="1200" dirty="0" err="1" smtClean="0"/>
              <a:t>image.copy</a:t>
            </a:r>
            <a:r>
              <a:rPr lang="en-US" sz="1200" dirty="0" smtClean="0"/>
              <a:t>()</a:t>
            </a:r>
          </a:p>
          <a:p>
            <a:r>
              <a:rPr lang="en-US" sz="1200" dirty="0" smtClean="0"/>
              <a:t>cv2.rectangle(</a:t>
            </a:r>
            <a:r>
              <a:rPr lang="en-US" sz="1200" dirty="0" err="1" smtClean="0"/>
              <a:t>result_image</a:t>
            </a:r>
            <a:r>
              <a:rPr lang="en-US" sz="1200" dirty="0" smtClean="0"/>
              <a:t>, </a:t>
            </a:r>
            <a:r>
              <a:rPr lang="en-US" sz="1200" dirty="0" err="1" smtClean="0"/>
              <a:t>matching_loc</a:t>
            </a:r>
            <a:r>
              <a:rPr lang="en-US" sz="1200" dirty="0" smtClean="0"/>
              <a:t>, (</a:t>
            </a:r>
            <a:r>
              <a:rPr lang="en-US" sz="1200" dirty="0" err="1" smtClean="0"/>
              <a:t>matching_loc</a:t>
            </a:r>
            <a:r>
              <a:rPr lang="en-US" sz="1200" dirty="0" smtClean="0"/>
              <a:t>[0] + </a:t>
            </a:r>
            <a:r>
              <a:rPr lang="en-US" sz="1200" dirty="0" err="1" smtClean="0"/>
              <a:t>template.shape</a:t>
            </a:r>
            <a:r>
              <a:rPr lang="en-US" sz="1200" dirty="0" smtClean="0"/>
              <a:t>[1], </a:t>
            </a:r>
            <a:r>
              <a:rPr lang="en-US" sz="1200" dirty="0" err="1" smtClean="0"/>
              <a:t>matching_loc</a:t>
            </a:r>
            <a:r>
              <a:rPr lang="en-US" sz="1200" dirty="0" smtClean="0"/>
              <a:t>[1] + </a:t>
            </a:r>
            <a:r>
              <a:rPr lang="en-US" sz="1200" dirty="0" err="1" smtClean="0"/>
              <a:t>template.shape</a:t>
            </a:r>
            <a:r>
              <a:rPr lang="en-US" sz="1200" dirty="0" smtClean="0"/>
              <a:t>[0]), (0, 255, 0), 2)</a:t>
            </a:r>
          </a:p>
          <a:p>
            <a:r>
              <a:rPr lang="en-US" sz="1200" dirty="0" smtClean="0"/>
              <a:t> </a:t>
            </a:r>
          </a:p>
          <a:p>
            <a:r>
              <a:rPr lang="en-US" sz="1200" dirty="0" smtClean="0"/>
              <a:t># </a:t>
            </a:r>
            <a:r>
              <a:rPr lang="en-US" sz="1200" dirty="0" err="1" smtClean="0"/>
              <a:t>Tampilkan</a:t>
            </a:r>
            <a:r>
              <a:rPr lang="en-US" sz="1200" dirty="0" smtClean="0"/>
              <a:t> </a:t>
            </a:r>
            <a:r>
              <a:rPr lang="en-US" sz="1200" dirty="0" err="1" smtClean="0"/>
              <a:t>gambar</a:t>
            </a:r>
            <a:r>
              <a:rPr lang="en-US" sz="1200" dirty="0" smtClean="0"/>
              <a:t> </a:t>
            </a:r>
            <a:r>
              <a:rPr lang="en-US" sz="1200" dirty="0" err="1" smtClean="0"/>
              <a:t>hasil</a:t>
            </a:r>
            <a:endParaRPr lang="en-US" sz="1200" dirty="0" smtClean="0"/>
          </a:p>
          <a:p>
            <a:r>
              <a:rPr lang="en-US" sz="1200" dirty="0" smtClean="0"/>
              <a:t>cv2.imshow('</a:t>
            </a:r>
            <a:r>
              <a:rPr lang="en-US" sz="1200" dirty="0" err="1" smtClean="0"/>
              <a:t>Hasil</a:t>
            </a:r>
            <a:r>
              <a:rPr lang="en-US" sz="1200" dirty="0" smtClean="0"/>
              <a:t>', </a:t>
            </a:r>
            <a:r>
              <a:rPr lang="en-US" sz="1200" dirty="0" err="1" smtClean="0"/>
              <a:t>result_image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cv2.waitKey(0)</a:t>
            </a:r>
          </a:p>
          <a:p>
            <a:r>
              <a:rPr lang="en-US" sz="1200" dirty="0" smtClean="0"/>
              <a:t>cv2.destroyAllWindows()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97107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467356"/>
            <a:ext cx="8911687" cy="1280890"/>
          </a:xfrm>
        </p:spPr>
        <p:txBody>
          <a:bodyPr/>
          <a:lstStyle/>
          <a:p>
            <a:r>
              <a:rPr lang="en-US" dirty="0" err="1" smtClean="0"/>
              <a:t>Hasil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0113" t="15674" r="36825" b="22784"/>
          <a:stretch/>
        </p:blipFill>
        <p:spPr bwMode="auto">
          <a:xfrm>
            <a:off x="2682239" y="1138280"/>
            <a:ext cx="3944983" cy="42697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473552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</TotalTime>
  <Words>168</Words>
  <Application>Microsoft Office PowerPoint</Application>
  <PresentationFormat>Widescreen</PresentationFormat>
  <Paragraphs>263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Century Gothic</vt:lpstr>
      <vt:lpstr>Wingdings 3</vt:lpstr>
      <vt:lpstr>Wisp</vt:lpstr>
      <vt:lpstr>Program Soal-Soal UAS</vt:lpstr>
      <vt:lpstr>Program Template Matching  Menggunakan SAD</vt:lpstr>
      <vt:lpstr>PowerPoint Presentation</vt:lpstr>
      <vt:lpstr>Gambar Utama</vt:lpstr>
      <vt:lpstr>Hasil</vt:lpstr>
      <vt:lpstr>Template Matching Menggunakan SSD</vt:lpstr>
      <vt:lpstr>PowerPoint Presentation</vt:lpstr>
      <vt:lpstr>PowerPoint Presentation</vt:lpstr>
      <vt:lpstr>Hasil</vt:lpstr>
      <vt:lpstr>Program Nomor 2 (Filter Bank)</vt:lpstr>
      <vt:lpstr>PowerPoint Presentation</vt:lpstr>
      <vt:lpstr>PowerPoint Presentation</vt:lpstr>
      <vt:lpstr>Hasil</vt:lpstr>
      <vt:lpstr>Program Image Pyramid</vt:lpstr>
      <vt:lpstr>PowerPoint Presentation</vt:lpstr>
      <vt:lpstr>Hasil</vt:lpstr>
      <vt:lpstr>Program Nomor 3 (Image Segmentation menggunakan Metode Ohlander)</vt:lpstr>
      <vt:lpstr>PowerPoint Presentation</vt:lpstr>
      <vt:lpstr>PowerPoint Presentation</vt:lpstr>
      <vt:lpstr>PowerPoint Presentation</vt:lpstr>
      <vt:lpstr>Hasil</vt:lpstr>
      <vt:lpstr>Program Nomor 4 (Mendeteksi Lingkaran)</vt:lpstr>
      <vt:lpstr>PowerPoint Presentation</vt:lpstr>
      <vt:lpstr>Hasil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6</cp:revision>
  <dcterms:created xsi:type="dcterms:W3CDTF">2023-11-28T11:13:06Z</dcterms:created>
  <dcterms:modified xsi:type="dcterms:W3CDTF">2023-12-05T04:25:31Z</dcterms:modified>
</cp:coreProperties>
</file>